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8" r:id="rId2"/>
    <p:sldId id="259" r:id="rId3"/>
    <p:sldId id="260" r:id="rId4"/>
    <p:sldId id="262" r:id="rId5"/>
    <p:sldId id="343" r:id="rId6"/>
    <p:sldId id="300" r:id="rId7"/>
    <p:sldId id="339" r:id="rId8"/>
    <p:sldId id="301" r:id="rId9"/>
    <p:sldId id="304" r:id="rId10"/>
    <p:sldId id="302" r:id="rId11"/>
    <p:sldId id="340" r:id="rId12"/>
    <p:sldId id="305" r:id="rId13"/>
    <p:sldId id="303" r:id="rId14"/>
    <p:sldId id="341" r:id="rId15"/>
    <p:sldId id="306" r:id="rId16"/>
    <p:sldId id="308" r:id="rId17"/>
    <p:sldId id="309" r:id="rId18"/>
    <p:sldId id="328" r:id="rId19"/>
    <p:sldId id="310" r:id="rId20"/>
    <p:sldId id="307" r:id="rId21"/>
    <p:sldId id="312" r:id="rId22"/>
    <p:sldId id="336" r:id="rId23"/>
    <p:sldId id="338" r:id="rId24"/>
    <p:sldId id="314" r:id="rId25"/>
    <p:sldId id="313" r:id="rId26"/>
    <p:sldId id="316" r:id="rId27"/>
    <p:sldId id="325" r:id="rId28"/>
    <p:sldId id="317" r:id="rId29"/>
    <p:sldId id="326" r:id="rId30"/>
    <p:sldId id="318" r:id="rId31"/>
    <p:sldId id="319" r:id="rId32"/>
    <p:sldId id="320" r:id="rId33"/>
    <p:sldId id="321" r:id="rId34"/>
    <p:sldId id="322" r:id="rId35"/>
    <p:sldId id="323" r:id="rId36"/>
    <p:sldId id="327" r:id="rId37"/>
    <p:sldId id="329" r:id="rId38"/>
    <p:sldId id="330" r:id="rId39"/>
    <p:sldId id="331" r:id="rId40"/>
    <p:sldId id="332" r:id="rId41"/>
    <p:sldId id="333" r:id="rId42"/>
    <p:sldId id="342" r:id="rId43"/>
    <p:sldId id="324" r:id="rId44"/>
    <p:sldId id="264" r:id="rId45"/>
    <p:sldId id="266" r:id="rId46"/>
    <p:sldId id="265" r:id="rId47"/>
    <p:sldId id="263" r:id="rId48"/>
    <p:sldId id="276" r:id="rId49"/>
    <p:sldId id="267" r:id="rId50"/>
    <p:sldId id="268" r:id="rId51"/>
    <p:sldId id="269" r:id="rId52"/>
    <p:sldId id="270" r:id="rId53"/>
    <p:sldId id="271" r:id="rId54"/>
    <p:sldId id="275" r:id="rId55"/>
    <p:sldId id="272" r:id="rId56"/>
    <p:sldId id="277" r:id="rId57"/>
    <p:sldId id="273" r:id="rId58"/>
    <p:sldId id="274" r:id="rId59"/>
    <p:sldId id="278" r:id="rId60"/>
    <p:sldId id="279" r:id="rId61"/>
    <p:sldId id="280" r:id="rId62"/>
    <p:sldId id="281" r:id="rId63"/>
    <p:sldId id="282" r:id="rId64"/>
    <p:sldId id="283" r:id="rId65"/>
    <p:sldId id="284" r:id="rId66"/>
    <p:sldId id="285" r:id="rId67"/>
    <p:sldId id="286" r:id="rId68"/>
    <p:sldId id="287" r:id="rId69"/>
    <p:sldId id="296" r:id="rId70"/>
    <p:sldId id="288" r:id="rId71"/>
    <p:sldId id="289" r:id="rId72"/>
    <p:sldId id="290" r:id="rId73"/>
    <p:sldId id="291" r:id="rId74"/>
    <p:sldId id="292" r:id="rId75"/>
    <p:sldId id="293" r:id="rId76"/>
    <p:sldId id="294" r:id="rId77"/>
    <p:sldId id="295" r:id="rId78"/>
    <p:sldId id="298" r:id="rId79"/>
    <p:sldId id="297" r:id="rId80"/>
  </p:sldIdLst>
  <p:sldSz cx="9144000" cy="6858000" type="screen4x3"/>
  <p:notesSz cx="6858000" cy="9144000"/>
  <p:defaultTextStyle>
    <a:defPPr>
      <a:defRPr lang="he-I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3294">
          <p15:clr>
            <a:srgbClr val="A4A3A4"/>
          </p15:clr>
        </p15:guide>
        <p15:guide id="2" pos="30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B7FF"/>
    <a:srgbClr val="F8AA64"/>
    <a:srgbClr val="B6F600"/>
    <a:srgbClr val="FFFF99"/>
    <a:srgbClr val="DDDDDD"/>
    <a:srgbClr val="5F5F5F"/>
    <a:srgbClr val="FF00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86102" autoAdjust="0"/>
  </p:normalViewPr>
  <p:slideViewPr>
    <p:cSldViewPr snapToGrid="0">
      <p:cViewPr varScale="1">
        <p:scale>
          <a:sx n="111" d="100"/>
          <a:sy n="111" d="100"/>
        </p:scale>
        <p:origin x="1596" y="102"/>
      </p:cViewPr>
      <p:guideLst>
        <p:guide orient="horz" pos="3294"/>
        <p:guide pos="3016"/>
      </p:guideLst>
    </p:cSldViewPr>
  </p:slideViewPr>
  <p:notesTextViewPr>
    <p:cViewPr>
      <p:scale>
        <a:sx n="100" d="100"/>
        <a:sy n="100" d="100"/>
      </p:scale>
      <p:origin x="0" y="0"/>
    </p:cViewPr>
  </p:notesTextViewPr>
  <p:sorterViewPr>
    <p:cViewPr>
      <p:scale>
        <a:sx n="66" d="100"/>
        <a:sy n="66" d="100"/>
      </p:scale>
      <p:origin x="0" y="5136"/>
    </p:cViewPr>
  </p:sorterViewPr>
  <p:notesViewPr>
    <p:cSldViewPr snapToGrid="0">
      <p:cViewPr>
        <p:scale>
          <a:sx n="100" d="100"/>
          <a:sy n="100" d="100"/>
        </p:scale>
        <p:origin x="-246" y="6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7BAD2A8-6E40-4D0F-AC4E-DEB58B5814A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rtl="1" eaLnBrk="1" hangingPunct="1">
              <a:defRPr sz="1200"/>
            </a:lvl1pPr>
          </a:lstStyle>
          <a:p>
            <a:pPr>
              <a:defRPr/>
            </a:pPr>
            <a:endParaRPr lang="en-US" altLang="he-IL"/>
          </a:p>
        </p:txBody>
      </p:sp>
      <p:sp>
        <p:nvSpPr>
          <p:cNvPr id="22531" name="Rectangle 3">
            <a:extLst>
              <a:ext uri="{FF2B5EF4-FFF2-40B4-BE49-F238E27FC236}">
                <a16:creationId xmlns:a16="http://schemas.microsoft.com/office/drawing/2014/main" id="{CB101DDE-BF93-4B48-9C16-A945ECEBCC50}"/>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rtl="1" eaLnBrk="1" hangingPunct="1">
              <a:defRPr sz="1200"/>
            </a:lvl1pPr>
          </a:lstStyle>
          <a:p>
            <a:pPr>
              <a:defRPr/>
            </a:pPr>
            <a:endParaRPr lang="en-US" altLang="he-IL"/>
          </a:p>
        </p:txBody>
      </p:sp>
      <p:sp>
        <p:nvSpPr>
          <p:cNvPr id="2052" name="Rectangle 4">
            <a:extLst>
              <a:ext uri="{FF2B5EF4-FFF2-40B4-BE49-F238E27FC236}">
                <a16:creationId xmlns:a16="http://schemas.microsoft.com/office/drawing/2014/main" id="{6071D3AE-4631-41AC-9540-77AC8A6E36EE}"/>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a:extLst>
              <a:ext uri="{FF2B5EF4-FFF2-40B4-BE49-F238E27FC236}">
                <a16:creationId xmlns:a16="http://schemas.microsoft.com/office/drawing/2014/main" id="{61704523-4FBC-42B9-92C8-9BFDEDBFE78A}"/>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he-IL" noProof="0"/>
              <a:t>Click to edit Master text styles</a:t>
            </a:r>
          </a:p>
          <a:p>
            <a:pPr lvl="1"/>
            <a:r>
              <a:rPr lang="en-US" altLang="he-IL" noProof="0"/>
              <a:t>Second level</a:t>
            </a:r>
          </a:p>
          <a:p>
            <a:pPr lvl="2"/>
            <a:r>
              <a:rPr lang="en-US" altLang="he-IL" noProof="0"/>
              <a:t>Third level</a:t>
            </a:r>
          </a:p>
          <a:p>
            <a:pPr lvl="3"/>
            <a:r>
              <a:rPr lang="en-US" altLang="he-IL" noProof="0"/>
              <a:t>Fourth level</a:t>
            </a:r>
          </a:p>
          <a:p>
            <a:pPr lvl="4"/>
            <a:r>
              <a:rPr lang="en-US" altLang="he-IL" noProof="0"/>
              <a:t>Fifth level</a:t>
            </a:r>
          </a:p>
        </p:txBody>
      </p:sp>
      <p:sp>
        <p:nvSpPr>
          <p:cNvPr id="22534" name="Rectangle 6">
            <a:extLst>
              <a:ext uri="{FF2B5EF4-FFF2-40B4-BE49-F238E27FC236}">
                <a16:creationId xmlns:a16="http://schemas.microsoft.com/office/drawing/2014/main" id="{F0B982B9-0226-4997-8147-D8407150F0BC}"/>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rtl="1" eaLnBrk="1" hangingPunct="1">
              <a:defRPr sz="1200"/>
            </a:lvl1pPr>
          </a:lstStyle>
          <a:p>
            <a:pPr>
              <a:defRPr/>
            </a:pPr>
            <a:endParaRPr lang="en-US" altLang="he-IL"/>
          </a:p>
        </p:txBody>
      </p:sp>
      <p:sp>
        <p:nvSpPr>
          <p:cNvPr id="22535" name="Rectangle 7">
            <a:extLst>
              <a:ext uri="{FF2B5EF4-FFF2-40B4-BE49-F238E27FC236}">
                <a16:creationId xmlns:a16="http://schemas.microsoft.com/office/drawing/2014/main" id="{909E3A0F-FAA8-4D8E-895D-3906694F7028}"/>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rtl="1" eaLnBrk="1" hangingPunct="1">
              <a:defRPr sz="1200" smtClean="0"/>
            </a:lvl1pPr>
          </a:lstStyle>
          <a:p>
            <a:pPr>
              <a:defRPr/>
            </a:pPr>
            <a:fld id="{79D6B6B9-272C-4C95-B1D1-F84D7FE33BA9}" type="slidenum">
              <a:rPr lang="en-US" altLang="he-IL"/>
              <a:pPr>
                <a:defRPr/>
              </a:pPr>
              <a:t>‹#›</a:t>
            </a:fld>
            <a:endParaRPr lang="en-US" altLang="he-I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94B5F6C6-EEC8-455B-9646-9C0CC4C90A9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4510847-21AC-4804-B77F-E8D647F8B206}" type="slidenum">
              <a:rPr lang="en-US" altLang="he-IL"/>
              <a:pPr/>
              <a:t>1</a:t>
            </a:fld>
            <a:endParaRPr lang="en-US" altLang="he-IL"/>
          </a:p>
        </p:txBody>
      </p:sp>
      <p:sp>
        <p:nvSpPr>
          <p:cNvPr id="4099" name="Rectangle 2">
            <a:extLst>
              <a:ext uri="{FF2B5EF4-FFF2-40B4-BE49-F238E27FC236}">
                <a16:creationId xmlns:a16="http://schemas.microsoft.com/office/drawing/2014/main" id="{AA81F3CD-840A-453A-BD3E-AAFA1E3ABCDF}"/>
              </a:ext>
            </a:extLst>
          </p:cNvPr>
          <p:cNvSpPr>
            <a:spLocks noRot="1" noChangeArrowheads="1" noTextEdit="1"/>
          </p:cNvSpPr>
          <p:nvPr>
            <p:ph type="sldImg"/>
          </p:nvPr>
        </p:nvSpPr>
        <p:spPr>
          <a:ln/>
        </p:spPr>
      </p:sp>
      <p:sp>
        <p:nvSpPr>
          <p:cNvPr id="4100" name="Rectangle 3">
            <a:extLst>
              <a:ext uri="{FF2B5EF4-FFF2-40B4-BE49-F238E27FC236}">
                <a16:creationId xmlns:a16="http://schemas.microsoft.com/office/drawing/2014/main" id="{D135A30B-5BFB-4C0A-A16A-54403E8103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C38448B7-3AF7-43C8-AAD3-5CF5F0B4116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295CB7-3876-4EF0-8546-3B353A8724F2}" type="slidenum">
              <a:rPr lang="en-US" altLang="he-IL"/>
              <a:pPr/>
              <a:t>11</a:t>
            </a:fld>
            <a:endParaRPr lang="en-US" altLang="he-IL"/>
          </a:p>
        </p:txBody>
      </p:sp>
      <p:sp>
        <p:nvSpPr>
          <p:cNvPr id="23555" name="Rectangle 2">
            <a:extLst>
              <a:ext uri="{FF2B5EF4-FFF2-40B4-BE49-F238E27FC236}">
                <a16:creationId xmlns:a16="http://schemas.microsoft.com/office/drawing/2014/main" id="{D36EF6E0-A33A-4725-BE24-7E0B2EB02AE6}"/>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E8469885-E460-4F0C-B1DF-328A276AAA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80000"/>
              </a:lnSpc>
            </a:pPr>
            <a:r>
              <a:rPr lang="en-US" altLang="he-IL" sz="1000" b="1" i="1"/>
              <a:t>test1 – makefile:</a:t>
            </a:r>
          </a:p>
          <a:p>
            <a:pPr eaLnBrk="1" hangingPunct="1">
              <a:lnSpc>
                <a:spcPct val="80000"/>
              </a:lnSpc>
            </a:pPr>
            <a:r>
              <a:rPr lang="en-US" altLang="he-IL" sz="1000"/>
              <a:t>Line 1 - </a:t>
            </a:r>
            <a:r>
              <a:rPr lang="en-US" altLang="he-IL" sz="1000" b="1" i="1"/>
              <a:t>SRC_ROOT</a:t>
            </a:r>
            <a:r>
              <a:rPr lang="en-US" altLang="he-IL" sz="1000"/>
              <a:t> definition - serves as an anchor to the root of our source code. Since test1 resides under sample1, we go two levels up the directory structure to meet the root.</a:t>
            </a:r>
          </a:p>
          <a:p>
            <a:pPr eaLnBrk="1" hangingPunct="1">
              <a:lnSpc>
                <a:spcPct val="80000"/>
              </a:lnSpc>
            </a:pPr>
            <a:r>
              <a:rPr lang="en-US" altLang="he-IL" sz="1000"/>
              <a:t>Line 2 – Freemason definition files - we assume that the Freemason definitions files (called </a:t>
            </a:r>
            <a:r>
              <a:rPr lang="en-US" altLang="he-IL" sz="1000" b="1" i="1"/>
              <a:t>Framework</a:t>
            </a:r>
            <a:r>
              <a:rPr lang="en-US" altLang="he-IL" sz="1000"/>
              <a:t>) are in z:/freemason (most recommended) configuration, Freemason is introduced by including the file main from the Freemason Framework. Once it is done, the variable MK can be used to reference Freemason resources.</a:t>
            </a:r>
          </a:p>
          <a:p>
            <a:pPr eaLnBrk="1" hangingPunct="1">
              <a:lnSpc>
                <a:spcPct val="80000"/>
              </a:lnSpc>
            </a:pPr>
            <a:r>
              <a:rPr lang="en-US" altLang="he-IL" sz="1000"/>
              <a:t>Line 4 – definition of </a:t>
            </a:r>
            <a:r>
              <a:rPr lang="en-US" altLang="he-IL" sz="1000" b="1" i="1"/>
              <a:t>MODULE_NAME</a:t>
            </a:r>
            <a:r>
              <a:rPr lang="en-US" altLang="he-IL" sz="1000"/>
              <a:t> variable: an arbitrary text string to set the name of the module. The name of the module should be unique: no two modules that are used in the same context should have the same name. Freemason uses the module name to name the module’s product file (the file that is created by the build process).</a:t>
            </a:r>
          </a:p>
          <a:p>
            <a:pPr eaLnBrk="1" hangingPunct="1">
              <a:lnSpc>
                <a:spcPct val="80000"/>
              </a:lnSpc>
            </a:pPr>
            <a:r>
              <a:rPr lang="en-US" altLang="he-IL" sz="1000"/>
              <a:t>Line 5 – </a:t>
            </a:r>
            <a:r>
              <a:rPr lang="en-US" altLang="he-IL" sz="1000" b="1" i="1"/>
              <a:t>PRODUCT</a:t>
            </a:r>
            <a:r>
              <a:rPr lang="en-US" altLang="he-IL" sz="1000"/>
              <a:t> variable - tells Freemason what will become out of the module once it is compiled. Among the possible values are prog (an .exe file or the like), lib (.lib or .a file), and so (.dll or .so file).</a:t>
            </a:r>
          </a:p>
          <a:p>
            <a:pPr eaLnBrk="1" hangingPunct="1">
              <a:lnSpc>
                <a:spcPct val="80000"/>
              </a:lnSpc>
            </a:pPr>
            <a:r>
              <a:rPr lang="en-US" altLang="he-IL" sz="1000"/>
              <a:t>Lines 10 and 27 – there we introduce the rest of the </a:t>
            </a:r>
            <a:r>
              <a:rPr lang="en-US" altLang="he-IL" sz="1000" b="1" i="1"/>
              <a:t>Framework code</a:t>
            </a:r>
            <a:r>
              <a:rPr lang="en-US" altLang="he-IL" sz="1000"/>
              <a:t>: the definitions and the </a:t>
            </a:r>
            <a:r>
              <a:rPr lang="en-US" altLang="he-IL" sz="1000" b="1" i="1"/>
              <a:t>rules</a:t>
            </a:r>
            <a:r>
              <a:rPr lang="en-US" altLang="he-IL" sz="1000"/>
              <a:t>. (Both are concepts rooted in GNU make terminology). The definition should appear before the rules, and some variables should appear before Freemason definitions are included.</a:t>
            </a:r>
          </a:p>
          <a:p>
            <a:pPr eaLnBrk="1" hangingPunct="1">
              <a:lnSpc>
                <a:spcPct val="80000"/>
              </a:lnSpc>
            </a:pPr>
            <a:r>
              <a:rPr lang="en-US" altLang="he-IL" sz="1000"/>
              <a:t>Lines 14-23 provide definitions for related to preprocessor (CC_PP_DEFS.common), include files directories (CC_INCLUDE_DIRS.common), and C/C++ source files to be compiled (CC_SRC_FILES.common). </a:t>
            </a:r>
          </a:p>
          <a:p>
            <a:pPr eaLnBrk="1" hangingPunct="1">
              <a:lnSpc>
                <a:spcPct val="80000"/>
              </a:lnSpc>
            </a:pPr>
            <a:r>
              <a:rPr lang="en-US" altLang="he-IL" sz="1000"/>
              <a:t>Please notice:</a:t>
            </a:r>
          </a:p>
          <a:p>
            <a:pPr eaLnBrk="1" hangingPunct="1">
              <a:lnSpc>
                <a:spcPct val="80000"/>
              </a:lnSpc>
            </a:pPr>
            <a:r>
              <a:rPr lang="en-US" altLang="he-IL" sz="1000"/>
              <a:t>1. CC prefix – since it is a cross-platform, we supply information for a C/C++ compiler abstraction, rather than to a specific compiler. Therefore, there is no place where proprietary compiler option can be specified. </a:t>
            </a:r>
          </a:p>
          <a:p>
            <a:pPr eaLnBrk="1" hangingPunct="1">
              <a:lnSpc>
                <a:spcPct val="80000"/>
              </a:lnSpc>
            </a:pPr>
            <a:r>
              <a:rPr lang="en-US" altLang="he-IL" sz="1000"/>
              <a:t>2. The .common suffix is ”for all platforms”.</a:t>
            </a:r>
          </a:p>
          <a:p>
            <a:pPr eaLnBrk="1" hangingPunct="1">
              <a:lnSpc>
                <a:spcPct val="80000"/>
              </a:lnSpc>
            </a:pPr>
            <a:r>
              <a:rPr lang="en-US" altLang="he-IL" sz="1000"/>
              <a:t>3. The header files of the module - One should not specify header files in CC_SRC_FILES. Freemason automatically keeps track of header files that are used by source files.</a:t>
            </a:r>
          </a:p>
          <a:p>
            <a:pPr eaLnBrk="1" hangingPunct="1">
              <a:lnSpc>
                <a:spcPct val="80000"/>
              </a:lnSpc>
            </a:pPr>
            <a:r>
              <a:rPr lang="en-US" altLang="he-IL" sz="1000"/>
              <a:t>4. The include file directory specified for test1 . The directory "..” needed in order to allow "test1.cpp” to use the header file lib1/lib1.h. Using module’s name as part of the header file name is considered a good practice.</a:t>
            </a:r>
          </a:p>
          <a:p>
            <a:pPr eaLnBrk="1" hangingPunct="1">
              <a:lnSpc>
                <a:spcPct val="80000"/>
              </a:lnSpc>
            </a:pPr>
            <a:endParaRPr lang="en-US" altLang="he-IL" sz="1000"/>
          </a:p>
          <a:p>
            <a:pPr eaLnBrk="1" hangingPunct="1">
              <a:lnSpc>
                <a:spcPct val="80000"/>
              </a:lnSpc>
            </a:pPr>
            <a:r>
              <a:rPr lang="en-US" altLang="he-IL" sz="1000"/>
              <a:t>The </a:t>
            </a:r>
            <a:r>
              <a:rPr lang="en-US" altLang="he-IL" sz="1000" b="1" i="1"/>
              <a:t>makefile of lib1</a:t>
            </a:r>
            <a:r>
              <a:rPr lang="en-US" altLang="he-IL" sz="1000"/>
              <a:t> is very similar, only the PRODUCT is defined to be lib.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26BBA265-C521-4F74-9698-B1B4E7A2E98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1D20E3-CF0F-46FA-9C8F-9D4A0B424803}" type="slidenum">
              <a:rPr lang="en-US" altLang="he-IL"/>
              <a:pPr/>
              <a:t>12</a:t>
            </a:fld>
            <a:endParaRPr lang="en-US" altLang="he-IL"/>
          </a:p>
        </p:txBody>
      </p:sp>
      <p:sp>
        <p:nvSpPr>
          <p:cNvPr id="25603" name="Rectangle 2">
            <a:extLst>
              <a:ext uri="{FF2B5EF4-FFF2-40B4-BE49-F238E27FC236}">
                <a16:creationId xmlns:a16="http://schemas.microsoft.com/office/drawing/2014/main" id="{E3B4D6D9-07E6-456C-AA63-3D4E9EA78219}"/>
              </a:ext>
            </a:extLst>
          </p:cNvPr>
          <p:cNvSpPr>
            <a:spLocks noRot="1" noChangeArrowheads="1" noTextEdit="1"/>
          </p:cNvSpPr>
          <p:nvPr>
            <p:ph type="sldImg"/>
          </p:nvPr>
        </p:nvSpPr>
        <p:spPr>
          <a:ln/>
        </p:spPr>
      </p:sp>
      <p:sp>
        <p:nvSpPr>
          <p:cNvPr id="25604" name="Rectangle 3">
            <a:extLst>
              <a:ext uri="{FF2B5EF4-FFF2-40B4-BE49-F238E27FC236}">
                <a16:creationId xmlns:a16="http://schemas.microsoft.com/office/drawing/2014/main" id="{15F92CE8-F903-4CB1-ABBC-61BCFAC6516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0E45729-3D39-452F-BB86-A9B1CB3FB53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194817-5BF0-48EC-B267-9EAA9DCBE9DD}" type="slidenum">
              <a:rPr lang="en-US" altLang="he-IL"/>
              <a:pPr/>
              <a:t>13</a:t>
            </a:fld>
            <a:endParaRPr lang="en-US" altLang="he-IL"/>
          </a:p>
        </p:txBody>
      </p:sp>
      <p:sp>
        <p:nvSpPr>
          <p:cNvPr id="27651" name="Rectangle 2">
            <a:extLst>
              <a:ext uri="{FF2B5EF4-FFF2-40B4-BE49-F238E27FC236}">
                <a16:creationId xmlns:a16="http://schemas.microsoft.com/office/drawing/2014/main" id="{2D489A72-3DE0-464C-9166-B604E0A0EB38}"/>
              </a:ext>
            </a:extLst>
          </p:cNvPr>
          <p:cNvSpPr>
            <a:spLocks noRot="1" noChangeArrowheads="1" noTextEdit="1"/>
          </p:cNvSpPr>
          <p:nvPr>
            <p:ph type="sldImg"/>
          </p:nvPr>
        </p:nvSpPr>
        <p:spPr>
          <a:xfrm>
            <a:off x="1125538" y="611188"/>
            <a:ext cx="4572000" cy="3429000"/>
          </a:xfrm>
          <a:ln/>
        </p:spPr>
      </p:sp>
      <p:sp>
        <p:nvSpPr>
          <p:cNvPr id="27652" name="Rectangle 3">
            <a:extLst>
              <a:ext uri="{FF2B5EF4-FFF2-40B4-BE49-F238E27FC236}">
                <a16:creationId xmlns:a16="http://schemas.microsoft.com/office/drawing/2014/main" id="{64B8BCFF-5A46-4B44-9F46-2A373E0D9C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A4B98D0-1068-4FDD-8BB7-94E332F1BD6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C2B7F60-10A6-4D7A-83FA-80B542B48940}" type="slidenum">
              <a:rPr lang="en-US" altLang="he-IL"/>
              <a:pPr/>
              <a:t>15</a:t>
            </a:fld>
            <a:endParaRPr lang="en-US" altLang="he-IL"/>
          </a:p>
        </p:txBody>
      </p:sp>
      <p:sp>
        <p:nvSpPr>
          <p:cNvPr id="30723" name="Rectangle 2">
            <a:extLst>
              <a:ext uri="{FF2B5EF4-FFF2-40B4-BE49-F238E27FC236}">
                <a16:creationId xmlns:a16="http://schemas.microsoft.com/office/drawing/2014/main" id="{874D2D96-695D-4D94-B573-F112C3EDB89A}"/>
              </a:ext>
            </a:extLst>
          </p:cNvPr>
          <p:cNvSpPr>
            <a:spLocks noRot="1" noChangeArrowheads="1" noTextEdit="1"/>
          </p:cNvSpPr>
          <p:nvPr>
            <p:ph type="sldImg"/>
          </p:nvPr>
        </p:nvSpPr>
        <p:spPr>
          <a:ln/>
        </p:spPr>
      </p:sp>
      <p:sp>
        <p:nvSpPr>
          <p:cNvPr id="30724" name="Rectangle 3">
            <a:extLst>
              <a:ext uri="{FF2B5EF4-FFF2-40B4-BE49-F238E27FC236}">
                <a16:creationId xmlns:a16="http://schemas.microsoft.com/office/drawing/2014/main" id="{27A7FA69-9BD7-4187-AB3E-4F12B54C3B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146AF26-C4E3-4D82-B6D0-233CCB1A88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D93713-FC1D-401F-8187-EBDAE5C0DA84}" type="slidenum">
              <a:rPr lang="en-US" altLang="he-IL"/>
              <a:pPr/>
              <a:t>16</a:t>
            </a:fld>
            <a:endParaRPr lang="en-US" altLang="he-IL"/>
          </a:p>
        </p:txBody>
      </p:sp>
      <p:sp>
        <p:nvSpPr>
          <p:cNvPr id="32771" name="Rectangle 2">
            <a:extLst>
              <a:ext uri="{FF2B5EF4-FFF2-40B4-BE49-F238E27FC236}">
                <a16:creationId xmlns:a16="http://schemas.microsoft.com/office/drawing/2014/main" id="{E9BD2E25-54CA-44F4-A113-862B96151181}"/>
              </a:ext>
            </a:extLst>
          </p:cNvPr>
          <p:cNvSpPr>
            <a:spLocks noRot="1" noChangeArrowheads="1" noTextEdit="1"/>
          </p:cNvSpPr>
          <p:nvPr>
            <p:ph type="sldImg"/>
          </p:nvPr>
        </p:nvSpPr>
        <p:spPr>
          <a:ln/>
        </p:spPr>
      </p:sp>
      <p:sp>
        <p:nvSpPr>
          <p:cNvPr id="32772" name="Rectangle 3">
            <a:extLst>
              <a:ext uri="{FF2B5EF4-FFF2-40B4-BE49-F238E27FC236}">
                <a16:creationId xmlns:a16="http://schemas.microsoft.com/office/drawing/2014/main" id="{A79B7B0D-3EB8-4742-AEF2-A851881D6F3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326DBB7-E5DE-442A-A588-BC8443163AC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55707-411E-4C26-976A-DB04E502FC66}" type="slidenum">
              <a:rPr lang="en-US" altLang="he-IL"/>
              <a:pPr/>
              <a:t>17</a:t>
            </a:fld>
            <a:endParaRPr lang="en-US" altLang="he-IL"/>
          </a:p>
        </p:txBody>
      </p:sp>
      <p:sp>
        <p:nvSpPr>
          <p:cNvPr id="34819" name="Rectangle 2">
            <a:extLst>
              <a:ext uri="{FF2B5EF4-FFF2-40B4-BE49-F238E27FC236}">
                <a16:creationId xmlns:a16="http://schemas.microsoft.com/office/drawing/2014/main" id="{16EA1BF4-D271-487A-A68C-97828BC669AB}"/>
              </a:ext>
            </a:extLst>
          </p:cNvPr>
          <p:cNvSpPr>
            <a:spLocks noRot="1" noChangeArrowheads="1" noTextEdit="1"/>
          </p:cNvSpPr>
          <p:nvPr>
            <p:ph type="sldImg"/>
          </p:nvPr>
        </p:nvSpPr>
        <p:spPr>
          <a:ln/>
        </p:spPr>
      </p:sp>
      <p:sp>
        <p:nvSpPr>
          <p:cNvPr id="34820" name="Rectangle 3">
            <a:extLst>
              <a:ext uri="{FF2B5EF4-FFF2-40B4-BE49-F238E27FC236}">
                <a16:creationId xmlns:a16="http://schemas.microsoft.com/office/drawing/2014/main" id="{C1A86D97-7A4F-4BB4-B158-F9F02E28FD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hangingPunct="1">
              <a:lnSpc>
                <a:spcPct val="90000"/>
              </a:lnSpc>
            </a:pPr>
            <a:r>
              <a:rPr lang="en-US" altLang="he-IL" sz="1000"/>
              <a:t>As it appears, there is an undefined symbol. Obviously, it is the function foo(), defined in</a:t>
            </a:r>
          </a:p>
          <a:p>
            <a:pPr marL="228600" indent="-228600" eaLnBrk="1" hangingPunct="1">
              <a:lnSpc>
                <a:spcPct val="90000"/>
              </a:lnSpc>
            </a:pPr>
            <a:r>
              <a:rPr lang="en-US" altLang="he-IL" sz="1000"/>
              <a:t>lib1. </a:t>
            </a:r>
          </a:p>
          <a:p>
            <a:pPr marL="228600" indent="-228600" eaLnBrk="1" hangingPunct="1">
              <a:lnSpc>
                <a:spcPct val="90000"/>
              </a:lnSpc>
            </a:pPr>
            <a:r>
              <a:rPr lang="en-US" altLang="he-IL" sz="1000"/>
              <a:t>Since we didn’t tell test1 anything about the latter, it doesn’t add the library to its link command,</a:t>
            </a:r>
          </a:p>
          <a:p>
            <a:pPr marL="228600" indent="-228600" eaLnBrk="1" hangingPunct="1">
              <a:lnSpc>
                <a:spcPct val="90000"/>
              </a:lnSpc>
            </a:pPr>
            <a:r>
              <a:rPr lang="en-US" altLang="he-IL" sz="1000"/>
              <a:t>leaving the symbol foo undefined.</a:t>
            </a:r>
          </a:p>
          <a:p>
            <a:pPr marL="228600" indent="-228600" eaLnBrk="1" hangingPunct="1">
              <a:lnSpc>
                <a:spcPct val="90000"/>
              </a:lnSpc>
            </a:pPr>
            <a:r>
              <a:rPr lang="en-US" altLang="he-IL" sz="1000"/>
              <a:t>We have to tell test1 about lib1: </a:t>
            </a:r>
          </a:p>
          <a:p>
            <a:pPr marL="228600" indent="-228600" eaLnBrk="1" hangingPunct="1">
              <a:lnSpc>
                <a:spcPct val="90000"/>
              </a:lnSpc>
              <a:buFontTx/>
              <a:buChar char="•"/>
            </a:pPr>
            <a:r>
              <a:rPr lang="en-US" altLang="he-IL" sz="1000"/>
              <a:t>Establish a definitions file (defs.mk, Figure 2.8) that describes the interface of lib1 towards other modules.</a:t>
            </a:r>
          </a:p>
          <a:p>
            <a:pPr marL="228600" indent="-228600" eaLnBrk="1" hangingPunct="1">
              <a:lnSpc>
                <a:spcPct val="90000"/>
              </a:lnSpc>
              <a:buFontTx/>
              <a:buChar char="•"/>
            </a:pPr>
            <a:r>
              <a:rPr lang="en-US" altLang="he-IL" sz="1000"/>
              <a:t>Line 1 defines the module’s name (corresponds to the one in makefile). </a:t>
            </a:r>
          </a:p>
          <a:p>
            <a:pPr marL="228600" indent="-228600" eaLnBrk="1" hangingPunct="1">
              <a:lnSpc>
                <a:spcPct val="90000"/>
              </a:lnSpc>
              <a:buFontTx/>
              <a:buChar char="•"/>
            </a:pPr>
            <a:r>
              <a:rPr lang="en-US" altLang="he-IL" sz="1000"/>
              <a:t>Line 2 defines the module location, relative to the root of the project, as defined by the SRC_ROOT in the makefiles. </a:t>
            </a:r>
          </a:p>
          <a:p>
            <a:pPr marL="228600" indent="-228600" eaLnBrk="1" hangingPunct="1">
              <a:lnSpc>
                <a:spcPct val="90000"/>
              </a:lnSpc>
              <a:buFontTx/>
              <a:buChar char="•"/>
            </a:pPr>
            <a:r>
              <a:rPr lang="en-US" altLang="he-IL" sz="1000"/>
              <a:t>Freemason defines a variable, VROOT (view root), to point to that location. It implies that all projects in a given context should have the same root. </a:t>
            </a:r>
          </a:p>
          <a:p>
            <a:pPr marL="228600" indent="-228600" eaLnBrk="1" hangingPunct="1">
              <a:lnSpc>
                <a:spcPct val="90000"/>
              </a:lnSpc>
              <a:buFontTx/>
              <a:buChar char="•"/>
            </a:pPr>
            <a:r>
              <a:rPr lang="en-US" altLang="he-IL" sz="1000"/>
              <a:t>Line 6 defines the module product type, which corresponds to the PRODUCT in makefile. </a:t>
            </a:r>
          </a:p>
          <a:p>
            <a:pPr marL="228600" indent="-228600" eaLnBrk="1" hangingPunct="1">
              <a:lnSpc>
                <a:spcPct val="90000"/>
              </a:lnSpc>
              <a:buFontTx/>
              <a:buChar char="•"/>
            </a:pPr>
            <a:r>
              <a:rPr lang="en-US" altLang="he-IL" sz="1000"/>
              <a:t>Lines 4 and 8 introduce Freemason framework resources related to module definitions. </a:t>
            </a:r>
          </a:p>
          <a:p>
            <a:pPr marL="228600" indent="-228600" eaLnBrk="1" hangingPunct="1">
              <a:lnSpc>
                <a:spcPct val="90000"/>
              </a:lnSpc>
            </a:pPr>
            <a:r>
              <a:rPr lang="en-US" altLang="he-IL" sz="1000"/>
              <a:t>In the next slide, we will see where do the variables MK and VROOT get their values from? </a:t>
            </a:r>
          </a:p>
          <a:p>
            <a:pPr marL="228600" indent="-228600" eaLnBrk="1" hangingPunct="1">
              <a:lnSpc>
                <a:spcPct val="90000"/>
              </a:lnSpc>
            </a:pPr>
            <a:r>
              <a:rPr lang="en-US" altLang="he-IL" sz="100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254C921-9AAE-4611-B3AC-B1F39F145A3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3C8111-4F01-40A7-88A9-C8B768DC8033}" type="slidenum">
              <a:rPr lang="en-US" altLang="he-IL"/>
              <a:pPr/>
              <a:t>18</a:t>
            </a:fld>
            <a:endParaRPr lang="en-US" altLang="he-IL"/>
          </a:p>
        </p:txBody>
      </p:sp>
      <p:sp>
        <p:nvSpPr>
          <p:cNvPr id="36867" name="Rectangle 2">
            <a:extLst>
              <a:ext uri="{FF2B5EF4-FFF2-40B4-BE49-F238E27FC236}">
                <a16:creationId xmlns:a16="http://schemas.microsoft.com/office/drawing/2014/main" id="{5B00857C-5A53-4EDA-A6C8-C56B1AEFF183}"/>
              </a:ext>
            </a:extLst>
          </p:cNvPr>
          <p:cNvSpPr>
            <a:spLocks noRot="1" noChangeArrowheads="1" noTextEdit="1"/>
          </p:cNvSpPr>
          <p:nvPr>
            <p:ph type="sldImg"/>
          </p:nvPr>
        </p:nvSpPr>
        <p:spPr>
          <a:ln/>
        </p:spPr>
      </p:sp>
      <p:sp>
        <p:nvSpPr>
          <p:cNvPr id="36868" name="Rectangle 3">
            <a:extLst>
              <a:ext uri="{FF2B5EF4-FFF2-40B4-BE49-F238E27FC236}">
                <a16:creationId xmlns:a16="http://schemas.microsoft.com/office/drawing/2014/main" id="{E4F9C983-DFFB-4C15-A758-63A6A4F282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pPr>
            <a:endParaRPr lang="en-US" altLang="he-IL"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F0B5D611-9BEA-4F3D-B6BA-247CDE2829A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29C4F6-54F2-4346-A1D1-159FC2C2F19F}" type="slidenum">
              <a:rPr lang="en-US" altLang="he-IL"/>
              <a:pPr/>
              <a:t>19</a:t>
            </a:fld>
            <a:endParaRPr lang="en-US" altLang="he-IL"/>
          </a:p>
        </p:txBody>
      </p:sp>
      <p:sp>
        <p:nvSpPr>
          <p:cNvPr id="38915" name="Rectangle 2">
            <a:extLst>
              <a:ext uri="{FF2B5EF4-FFF2-40B4-BE49-F238E27FC236}">
                <a16:creationId xmlns:a16="http://schemas.microsoft.com/office/drawing/2014/main" id="{4EA89EB7-0135-447D-9784-8255D3181081}"/>
              </a:ext>
            </a:extLst>
          </p:cNvPr>
          <p:cNvSpPr>
            <a:spLocks noRot="1" noChangeArrowheads="1" noTextEdit="1"/>
          </p:cNvSpPr>
          <p:nvPr>
            <p:ph type="sldImg"/>
          </p:nvPr>
        </p:nvSpPr>
        <p:spPr>
          <a:ln/>
        </p:spPr>
      </p:sp>
      <p:sp>
        <p:nvSpPr>
          <p:cNvPr id="38916" name="Rectangle 3">
            <a:extLst>
              <a:ext uri="{FF2B5EF4-FFF2-40B4-BE49-F238E27FC236}">
                <a16:creationId xmlns:a16="http://schemas.microsoft.com/office/drawing/2014/main" id="{93A1FE45-5963-454C-9B64-8C7EB9E106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hangingPunct="1">
              <a:lnSpc>
                <a:spcPct val="90000"/>
              </a:lnSpc>
            </a:pPr>
            <a:r>
              <a:rPr lang="en-US" altLang="he-IL" sz="1000"/>
              <a:t>	defs.mk aren’t invoked directly as main makefiles, but rather included by the Freemason framework once those variables have been defined.</a:t>
            </a:r>
          </a:p>
          <a:p>
            <a:pPr marL="228600" indent="-228600" eaLnBrk="1" hangingPunct="1">
              <a:lnSpc>
                <a:spcPct val="90000"/>
              </a:lnSpc>
            </a:pPr>
            <a:endParaRPr lang="en-US" altLang="he-IL"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2D58544-EC33-4478-8D1A-9E560BFBF8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62947D-1D0B-459F-B42F-7EA5FAD1EE18}" type="slidenum">
              <a:rPr lang="en-US" altLang="he-IL"/>
              <a:pPr/>
              <a:t>20</a:t>
            </a:fld>
            <a:endParaRPr lang="en-US" altLang="he-IL"/>
          </a:p>
        </p:txBody>
      </p:sp>
      <p:sp>
        <p:nvSpPr>
          <p:cNvPr id="40963" name="Rectangle 2">
            <a:extLst>
              <a:ext uri="{FF2B5EF4-FFF2-40B4-BE49-F238E27FC236}">
                <a16:creationId xmlns:a16="http://schemas.microsoft.com/office/drawing/2014/main" id="{B0E7278A-E462-452A-8D0C-E480B5857861}"/>
              </a:ext>
            </a:extLst>
          </p:cNvPr>
          <p:cNvSpPr>
            <a:spLocks noRot="1" noChangeArrowheads="1" noTextEdit="1"/>
          </p:cNvSpPr>
          <p:nvPr>
            <p:ph type="sldImg"/>
          </p:nvPr>
        </p:nvSpPr>
        <p:spPr>
          <a:ln/>
        </p:spPr>
      </p:sp>
      <p:sp>
        <p:nvSpPr>
          <p:cNvPr id="40964" name="Rectangle 3">
            <a:extLst>
              <a:ext uri="{FF2B5EF4-FFF2-40B4-BE49-F238E27FC236}">
                <a16:creationId xmlns:a16="http://schemas.microsoft.com/office/drawing/2014/main" id="{74A71156-9713-4117-8985-741975DFB0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0FF4653-29C0-44B9-94D5-3F34938EB1F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8C0809-7464-4862-A603-7C1A775E9F09}" type="slidenum">
              <a:rPr lang="en-US" altLang="he-IL"/>
              <a:pPr/>
              <a:t>21</a:t>
            </a:fld>
            <a:endParaRPr lang="en-US" altLang="he-IL"/>
          </a:p>
        </p:txBody>
      </p:sp>
      <p:sp>
        <p:nvSpPr>
          <p:cNvPr id="43011" name="Rectangle 2">
            <a:extLst>
              <a:ext uri="{FF2B5EF4-FFF2-40B4-BE49-F238E27FC236}">
                <a16:creationId xmlns:a16="http://schemas.microsoft.com/office/drawing/2014/main" id="{F1E8A51D-CB39-43D2-A94E-CCF59C268584}"/>
              </a:ext>
            </a:extLst>
          </p:cNvPr>
          <p:cNvSpPr>
            <a:spLocks noRot="1" noChangeArrowheads="1" noTextEdit="1"/>
          </p:cNvSpPr>
          <p:nvPr>
            <p:ph type="sldImg"/>
          </p:nvPr>
        </p:nvSpPr>
        <p:spPr>
          <a:ln/>
        </p:spPr>
      </p:sp>
      <p:sp>
        <p:nvSpPr>
          <p:cNvPr id="43012" name="Rectangle 3">
            <a:extLst>
              <a:ext uri="{FF2B5EF4-FFF2-40B4-BE49-F238E27FC236}">
                <a16:creationId xmlns:a16="http://schemas.microsoft.com/office/drawing/2014/main" id="{1B94149B-B019-4938-B61B-B506D46BA4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pPr>
            <a:endParaRPr lang="en-US" altLang="he-IL"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2C267D8-35F1-475C-9CDF-23170B7EE1D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CE5A75-A774-4018-A4A7-AAED97197931}" type="slidenum">
              <a:rPr lang="en-US" altLang="he-IL"/>
              <a:pPr/>
              <a:t>2</a:t>
            </a:fld>
            <a:endParaRPr lang="en-US" altLang="he-IL"/>
          </a:p>
        </p:txBody>
      </p:sp>
      <p:sp>
        <p:nvSpPr>
          <p:cNvPr id="6147" name="Rectangle 2">
            <a:extLst>
              <a:ext uri="{FF2B5EF4-FFF2-40B4-BE49-F238E27FC236}">
                <a16:creationId xmlns:a16="http://schemas.microsoft.com/office/drawing/2014/main" id="{976A702A-12DF-414A-96E4-6E552A45BFC2}"/>
              </a:ext>
            </a:extLst>
          </p:cNvPr>
          <p:cNvSpPr>
            <a:spLocks noRot="1" noChangeArrowheads="1" noTextEdit="1"/>
          </p:cNvSpPr>
          <p:nvPr>
            <p:ph type="sldImg"/>
          </p:nvPr>
        </p:nvSpPr>
        <p:spPr>
          <a:ln/>
        </p:spPr>
      </p:sp>
      <p:sp>
        <p:nvSpPr>
          <p:cNvPr id="6148" name="Rectangle 3">
            <a:extLst>
              <a:ext uri="{FF2B5EF4-FFF2-40B4-BE49-F238E27FC236}">
                <a16:creationId xmlns:a16="http://schemas.microsoft.com/office/drawing/2014/main" id="{0251F224-A346-4E98-8FB4-5EFAD2DC613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DE3D01F9-6DE3-4019-981B-361FC418C0F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F57B302-0BA3-42B0-9D49-20CBECCECC9B}" type="slidenum">
              <a:rPr lang="en-US" altLang="he-IL"/>
              <a:pPr/>
              <a:t>22</a:t>
            </a:fld>
            <a:endParaRPr lang="en-US" altLang="he-IL"/>
          </a:p>
        </p:txBody>
      </p:sp>
      <p:sp>
        <p:nvSpPr>
          <p:cNvPr id="45059" name="Rectangle 2">
            <a:extLst>
              <a:ext uri="{FF2B5EF4-FFF2-40B4-BE49-F238E27FC236}">
                <a16:creationId xmlns:a16="http://schemas.microsoft.com/office/drawing/2014/main" id="{8AB84C4F-4C6E-465A-8309-A45F7E5B791F}"/>
              </a:ext>
            </a:extLst>
          </p:cNvPr>
          <p:cNvSpPr>
            <a:spLocks noRot="1" noChangeArrowheads="1" noTextEdit="1"/>
          </p:cNvSpPr>
          <p:nvPr>
            <p:ph type="sldImg"/>
          </p:nvPr>
        </p:nvSpPr>
        <p:spPr>
          <a:ln/>
        </p:spPr>
      </p:sp>
      <p:sp>
        <p:nvSpPr>
          <p:cNvPr id="45060" name="Rectangle 3">
            <a:extLst>
              <a:ext uri="{FF2B5EF4-FFF2-40B4-BE49-F238E27FC236}">
                <a16:creationId xmlns:a16="http://schemas.microsoft.com/office/drawing/2014/main" id="{3A807B3A-AC1E-4652-BEAB-918E660FCB5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1. </a:t>
            </a:r>
            <a:r>
              <a:rPr lang="en-US" altLang="he-IL" sz="1000" b="1" u="sng"/>
              <a:t>Modules</a:t>
            </a:r>
            <a:r>
              <a:rPr lang="en-US" altLang="he-IL" sz="1000"/>
              <a:t>: We’ve already seen examples for modules (test1 and lib1). For those that seek a formal definition, a module is any location that owns either makefile or defs.mk files, or both.</a:t>
            </a:r>
          </a:p>
          <a:p>
            <a:pPr eaLnBrk="1" hangingPunct="1"/>
            <a:r>
              <a:rPr lang="en-US" altLang="he-IL" sz="1000"/>
              <a:t>2. </a:t>
            </a:r>
            <a:r>
              <a:rPr lang="en-US" altLang="he-IL" sz="1000" b="1" u="sng"/>
              <a:t>Dependant modules</a:t>
            </a:r>
            <a:r>
              <a:rPr lang="en-US" altLang="he-IL" sz="1000"/>
              <a:t>: In our example, lib1 is a dependent module of test1 .</a:t>
            </a:r>
          </a:p>
          <a:p>
            <a:pPr eaLnBrk="1" hangingPunct="1"/>
            <a:r>
              <a:rPr lang="en-US" altLang="he-IL" sz="1000"/>
              <a:t>3. </a:t>
            </a:r>
            <a:r>
              <a:rPr lang="en-US" altLang="he-IL" sz="1000" b="1" u="sng"/>
              <a:t>Deep build</a:t>
            </a:r>
            <a:r>
              <a:rPr lang="en-US" altLang="he-IL" sz="1000"/>
              <a:t>: If we examine the build process we just performed, we notice that we executed two build commands, one for each module. However, since the modules are dependant, it’s logical to expect to build both modules with one command. This can be accomplished by adding DEEP=1 to the command with which we built module test1 . In Freemason terms, it’s called Deep Build, in which a module and all its dependant modules are built.</a:t>
            </a:r>
          </a:p>
          <a:p>
            <a:pPr eaLnBrk="1" hangingPunct="1"/>
            <a:r>
              <a:rPr lang="en-US" altLang="he-IL" sz="1000"/>
              <a:t>4. </a:t>
            </a:r>
            <a:r>
              <a:rPr lang="en-US" altLang="he-IL" sz="1000" b="1" u="sng"/>
              <a:t>bin directory</a:t>
            </a:r>
            <a:r>
              <a:rPr lang="en-US" altLang="he-IL" sz="1000"/>
              <a:t>: In this example, we compiled for win32 platform with debug, so the binary files directory is bin/win32-debug.</a:t>
            </a:r>
          </a:p>
          <a:p>
            <a:pPr eaLnBrk="1" hangingPunct="1"/>
            <a:r>
              <a:rPr lang="en-US" altLang="he-IL" sz="1000"/>
              <a:t>5. </a:t>
            </a:r>
            <a:r>
              <a:rPr lang="en-US" altLang="he-IL" sz="1000" b="1" u="sng"/>
              <a:t>.d files</a:t>
            </a:r>
            <a:r>
              <a:rPr lang="en-US" altLang="he-IL" sz="1000"/>
              <a:t>: Freemason’s automatically detects which header files are included by each C/C++ source file it compiles. It then appends .d to the name of the source file and stores the results in the binary directory.</a:t>
            </a:r>
          </a:p>
          <a:p>
            <a:pPr eaLnBrk="1" hangingPunct="1"/>
            <a:endParaRPr lang="en-US" altLang="he-IL" sz="1000"/>
          </a:p>
          <a:p>
            <a:pPr eaLnBrk="1" hangingPunct="1"/>
            <a:endParaRPr lang="en-US" altLang="he-I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9F331FE4-5344-4F4A-AEB8-09F888048D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0C16EF-553C-4003-BFA7-00C20022DAFF}" type="slidenum">
              <a:rPr lang="en-US" altLang="he-IL"/>
              <a:pPr/>
              <a:t>23</a:t>
            </a:fld>
            <a:endParaRPr lang="en-US" altLang="he-IL"/>
          </a:p>
        </p:txBody>
      </p:sp>
      <p:sp>
        <p:nvSpPr>
          <p:cNvPr id="47107" name="Rectangle 2">
            <a:extLst>
              <a:ext uri="{FF2B5EF4-FFF2-40B4-BE49-F238E27FC236}">
                <a16:creationId xmlns:a16="http://schemas.microsoft.com/office/drawing/2014/main" id="{3019F9A5-2F18-493B-9A15-93C024192B47}"/>
              </a:ext>
            </a:extLst>
          </p:cNvPr>
          <p:cNvSpPr>
            <a:spLocks noRot="1" noChangeArrowheads="1" noTextEdit="1"/>
          </p:cNvSpPr>
          <p:nvPr>
            <p:ph type="sldImg"/>
          </p:nvPr>
        </p:nvSpPr>
        <p:spPr>
          <a:ln/>
        </p:spPr>
      </p:sp>
      <p:sp>
        <p:nvSpPr>
          <p:cNvPr id="47108" name="Rectangle 3">
            <a:extLst>
              <a:ext uri="{FF2B5EF4-FFF2-40B4-BE49-F238E27FC236}">
                <a16:creationId xmlns:a16="http://schemas.microsoft.com/office/drawing/2014/main" id="{D4285826-37C4-4E63-A022-8FB79E50BF2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1. </a:t>
            </a:r>
            <a:r>
              <a:rPr lang="en-US" altLang="he-IL" sz="1000" b="1" u="sng"/>
              <a:t>Modules</a:t>
            </a:r>
            <a:r>
              <a:rPr lang="en-US" altLang="he-IL" sz="1000"/>
              <a:t>: We’ve already seen examples for modules (test1 and lib1). For those that seek a formal definition, a module is any location that owns either makefile or defs.mk files, or both.</a:t>
            </a:r>
          </a:p>
          <a:p>
            <a:pPr eaLnBrk="1" hangingPunct="1"/>
            <a:r>
              <a:rPr lang="en-US" altLang="he-IL" sz="1000"/>
              <a:t>2. </a:t>
            </a:r>
            <a:r>
              <a:rPr lang="en-US" altLang="he-IL" sz="1000" b="1" u="sng"/>
              <a:t>Dependant modules</a:t>
            </a:r>
            <a:r>
              <a:rPr lang="en-US" altLang="he-IL" sz="1000"/>
              <a:t>: In our example, lib1 is a dependent module of test1 .</a:t>
            </a:r>
          </a:p>
          <a:p>
            <a:pPr eaLnBrk="1" hangingPunct="1"/>
            <a:r>
              <a:rPr lang="en-US" altLang="he-IL" sz="1000"/>
              <a:t>3. </a:t>
            </a:r>
            <a:r>
              <a:rPr lang="en-US" altLang="he-IL" sz="1000" b="1" u="sng"/>
              <a:t>Deep build</a:t>
            </a:r>
            <a:r>
              <a:rPr lang="en-US" altLang="he-IL" sz="1000"/>
              <a:t>: If we examine the build process we just performed, we notice that we executed two build commands, one for each module. However, since the modules are dependant, it’s logical to expect to build both modules with one command. This can be accomplished by adding DEEP=1 to the command with which we built module test1 . In Freemason terms, it’s called Deep Build, in which a module and all its dependant modules are built.</a:t>
            </a:r>
          </a:p>
          <a:p>
            <a:pPr eaLnBrk="1" hangingPunct="1"/>
            <a:r>
              <a:rPr lang="en-US" altLang="he-IL" sz="1000"/>
              <a:t>4. </a:t>
            </a:r>
            <a:r>
              <a:rPr lang="en-US" altLang="he-IL" sz="1000" b="1" u="sng"/>
              <a:t>bin directory</a:t>
            </a:r>
            <a:r>
              <a:rPr lang="en-US" altLang="he-IL" sz="1000"/>
              <a:t>: In this example, we compiled for win32 platform with debug, so the binary files directory is bin/win32-debug.</a:t>
            </a:r>
          </a:p>
          <a:p>
            <a:pPr eaLnBrk="1" hangingPunct="1"/>
            <a:r>
              <a:rPr lang="en-US" altLang="he-IL" sz="1000"/>
              <a:t>5. </a:t>
            </a:r>
            <a:r>
              <a:rPr lang="en-US" altLang="he-IL" sz="1000" b="1" u="sng"/>
              <a:t>.d files</a:t>
            </a:r>
            <a:r>
              <a:rPr lang="en-US" altLang="he-IL" sz="1000"/>
              <a:t>: Freemason’s automatically detects which header files are included by each C/C++ source file it compiles. It then appends .d to the name of the source file and stores the results in the binary directory.</a:t>
            </a:r>
          </a:p>
          <a:p>
            <a:pPr eaLnBrk="1" hangingPunct="1"/>
            <a:endParaRPr lang="en-US" altLang="he-IL" sz="1000"/>
          </a:p>
          <a:p>
            <a:pPr eaLnBrk="1" hangingPunct="1"/>
            <a:endParaRPr lang="en-US" altLang="he-I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74D1ED50-3D4A-4685-8047-33E50BAD6AF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6F14BD-E060-490D-B1CF-CB42E80C267E}" type="slidenum">
              <a:rPr lang="en-US" altLang="he-IL"/>
              <a:pPr/>
              <a:t>24</a:t>
            </a:fld>
            <a:endParaRPr lang="en-US" altLang="he-IL"/>
          </a:p>
        </p:txBody>
      </p:sp>
      <p:sp>
        <p:nvSpPr>
          <p:cNvPr id="49155" name="Rectangle 2">
            <a:extLst>
              <a:ext uri="{FF2B5EF4-FFF2-40B4-BE49-F238E27FC236}">
                <a16:creationId xmlns:a16="http://schemas.microsoft.com/office/drawing/2014/main" id="{E2E95BE7-5D42-4368-947E-74D716458107}"/>
              </a:ext>
            </a:extLst>
          </p:cNvPr>
          <p:cNvSpPr>
            <a:spLocks noRot="1" noChangeArrowheads="1" noTextEdit="1"/>
          </p:cNvSpPr>
          <p:nvPr>
            <p:ph type="sldImg"/>
          </p:nvPr>
        </p:nvSpPr>
        <p:spPr>
          <a:ln/>
        </p:spPr>
      </p:sp>
      <p:sp>
        <p:nvSpPr>
          <p:cNvPr id="49156" name="Rectangle 3">
            <a:extLst>
              <a:ext uri="{FF2B5EF4-FFF2-40B4-BE49-F238E27FC236}">
                <a16:creationId xmlns:a16="http://schemas.microsoft.com/office/drawing/2014/main" id="{49FC624F-BFAF-4884-8923-8175A9935C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97504DBC-4AD6-48B8-B46E-E0B94288E38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FB76A3-8A9E-40CB-9408-C68ACDBD78DF}" type="slidenum">
              <a:rPr lang="en-US" altLang="he-IL"/>
              <a:pPr/>
              <a:t>25</a:t>
            </a:fld>
            <a:endParaRPr lang="en-US" altLang="he-IL"/>
          </a:p>
        </p:txBody>
      </p:sp>
      <p:sp>
        <p:nvSpPr>
          <p:cNvPr id="51203" name="Rectangle 2">
            <a:extLst>
              <a:ext uri="{FF2B5EF4-FFF2-40B4-BE49-F238E27FC236}">
                <a16:creationId xmlns:a16="http://schemas.microsoft.com/office/drawing/2014/main" id="{E681C5B4-5A72-45A0-9516-4BCD00D8E9B4}"/>
              </a:ext>
            </a:extLst>
          </p:cNvPr>
          <p:cNvSpPr>
            <a:spLocks noRot="1" noChangeArrowheads="1" noTextEdit="1"/>
          </p:cNvSpPr>
          <p:nvPr>
            <p:ph type="sldImg"/>
          </p:nvPr>
        </p:nvSpPr>
        <p:spPr>
          <a:ln/>
        </p:spPr>
      </p:sp>
      <p:sp>
        <p:nvSpPr>
          <p:cNvPr id="51204" name="Rectangle 3">
            <a:extLst>
              <a:ext uri="{FF2B5EF4-FFF2-40B4-BE49-F238E27FC236}">
                <a16:creationId xmlns:a16="http://schemas.microsoft.com/office/drawing/2014/main" id="{89783885-19A8-4DDE-9DE3-C273D61A22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We requested Freemason to build an optimized version of test1 and lib1 for VxWorks. Actually, this is a bit misleading, since VxWorks compilations are compiler-dependant and architecture-dependant, therefore there cannot be a generic ”vxworks” platform. Thus we assume that our Freemason framework contains a proper definition of such architecture, and that is uses a Diab compiler.</a:t>
            </a:r>
          </a:p>
          <a:p>
            <a:pPr eaLnBrk="1" hangingPunct="1"/>
            <a:endParaRPr lang="en-US" altLang="he-IL"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6A7A3B1-0664-43F3-B39E-575C7B1ADD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B5AEDAD-4F32-4577-B371-EE151C3589C8}" type="slidenum">
              <a:rPr lang="en-US" altLang="he-IL"/>
              <a:pPr/>
              <a:t>26</a:t>
            </a:fld>
            <a:endParaRPr lang="en-US" altLang="he-IL"/>
          </a:p>
        </p:txBody>
      </p:sp>
      <p:sp>
        <p:nvSpPr>
          <p:cNvPr id="53251" name="Rectangle 2">
            <a:extLst>
              <a:ext uri="{FF2B5EF4-FFF2-40B4-BE49-F238E27FC236}">
                <a16:creationId xmlns:a16="http://schemas.microsoft.com/office/drawing/2014/main" id="{D74F8DC8-99E9-46E5-874E-656E7493E70A}"/>
              </a:ext>
            </a:extLst>
          </p:cNvPr>
          <p:cNvSpPr>
            <a:spLocks noRot="1" noChangeArrowheads="1" noTextEdit="1"/>
          </p:cNvSpPr>
          <p:nvPr>
            <p:ph type="sldImg"/>
          </p:nvPr>
        </p:nvSpPr>
        <p:spPr>
          <a:ln/>
        </p:spPr>
      </p:sp>
      <p:sp>
        <p:nvSpPr>
          <p:cNvPr id="53252" name="Rectangle 3">
            <a:extLst>
              <a:ext uri="{FF2B5EF4-FFF2-40B4-BE49-F238E27FC236}">
                <a16:creationId xmlns:a16="http://schemas.microsoft.com/office/drawing/2014/main" id="{BAA58B32-11D7-446F-965B-F4BA586180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Examining sample1 directories, we reveal a similar outcome to the Win32 compilation, with some variations: The file extentions of the products is different. Instead of ”.exe”, ”.lib”, and ”.obj”, we find ”.out”, ”.a”, and ”.o”. This is due to platform conventions. Freemason is aware of such conventions and names product files accordingly.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0D436651-4B55-41DA-9F31-F418A24100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9ACB1E-BA4D-4B91-866A-F17BD69486D8}" type="slidenum">
              <a:rPr lang="en-US" altLang="he-IL"/>
              <a:pPr/>
              <a:t>27</a:t>
            </a:fld>
            <a:endParaRPr lang="en-US" altLang="he-IL"/>
          </a:p>
        </p:txBody>
      </p:sp>
      <p:sp>
        <p:nvSpPr>
          <p:cNvPr id="55299" name="Rectangle 2">
            <a:extLst>
              <a:ext uri="{FF2B5EF4-FFF2-40B4-BE49-F238E27FC236}">
                <a16:creationId xmlns:a16="http://schemas.microsoft.com/office/drawing/2014/main" id="{550B0D14-C2B6-4A3E-9BEC-34D6A543A673}"/>
              </a:ext>
            </a:extLst>
          </p:cNvPr>
          <p:cNvSpPr>
            <a:spLocks noRot="1" noChangeArrowheads="1" noTextEdit="1"/>
          </p:cNvSpPr>
          <p:nvPr>
            <p:ph type="sldImg"/>
          </p:nvPr>
        </p:nvSpPr>
        <p:spPr>
          <a:ln/>
        </p:spPr>
      </p:sp>
      <p:sp>
        <p:nvSpPr>
          <p:cNvPr id="55300" name="Rectangle 3">
            <a:extLst>
              <a:ext uri="{FF2B5EF4-FFF2-40B4-BE49-F238E27FC236}">
                <a16:creationId xmlns:a16="http://schemas.microsoft.com/office/drawing/2014/main" id="{3DB62A36-9DA4-43BE-8C56-C399F568D1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75715F9-CDCC-4ADE-9FD7-BA38C4406C0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E0BBEC2-9405-4A35-8FC2-F63B91C28254}" type="slidenum">
              <a:rPr lang="en-US" altLang="he-IL"/>
              <a:pPr/>
              <a:t>28</a:t>
            </a:fld>
            <a:endParaRPr lang="en-US" altLang="he-IL"/>
          </a:p>
        </p:txBody>
      </p:sp>
      <p:sp>
        <p:nvSpPr>
          <p:cNvPr id="57347" name="Rectangle 2">
            <a:extLst>
              <a:ext uri="{FF2B5EF4-FFF2-40B4-BE49-F238E27FC236}">
                <a16:creationId xmlns:a16="http://schemas.microsoft.com/office/drawing/2014/main" id="{93D11D79-5C56-45CE-A2E7-A72D0D01F4D4}"/>
              </a:ext>
            </a:extLst>
          </p:cNvPr>
          <p:cNvSpPr>
            <a:spLocks noRot="1" noChangeArrowheads="1" noTextEdit="1"/>
          </p:cNvSpPr>
          <p:nvPr>
            <p:ph type="sldImg"/>
          </p:nvPr>
        </p:nvSpPr>
        <p:spPr>
          <a:ln/>
        </p:spPr>
      </p:sp>
      <p:sp>
        <p:nvSpPr>
          <p:cNvPr id="57348" name="Rectangle 3">
            <a:extLst>
              <a:ext uri="{FF2B5EF4-FFF2-40B4-BE49-F238E27FC236}">
                <a16:creationId xmlns:a16="http://schemas.microsoft.com/office/drawing/2014/main" id="{6BC41292-B65C-46F4-8793-7CC50705CAE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Suppose we would like to add a GUI element to our application, say a message box. </a:t>
            </a:r>
          </a:p>
          <a:p>
            <a:pPr eaLnBrk="1" hangingPunct="1"/>
            <a:r>
              <a:rPr lang="en-US" altLang="he-IL" sz="1000"/>
              <a:t>We will modify test1 in the following manner:</a:t>
            </a:r>
          </a:p>
          <a:p>
            <a:pPr eaLnBrk="1" hangingPunct="1"/>
            <a:r>
              <a:rPr lang="en-US" altLang="he-IL" sz="1000"/>
              <a:t>Looking at test1.cpp, one can notice we use two macros to limit the GUI feature to the Win32</a:t>
            </a:r>
          </a:p>
          <a:p>
            <a:pPr eaLnBrk="1" hangingPunct="1"/>
            <a:r>
              <a:rPr lang="en-US" altLang="he-IL" sz="1000"/>
              <a:t>platform: _WIN32 and GUI. </a:t>
            </a:r>
          </a:p>
          <a:p>
            <a:pPr eaLnBrk="1" hangingPunct="1"/>
            <a:r>
              <a:rPr lang="en-US" altLang="he-IL" sz="1000"/>
              <a:t>The first macro is a predefined in the Microsoft C/C++ compiler, so we don’t need to bother about it. </a:t>
            </a:r>
          </a:p>
          <a:p>
            <a:pPr eaLnBrk="1" hangingPunct="1"/>
            <a:r>
              <a:rPr lang="en-US" altLang="he-IL" sz="1000"/>
              <a:t>The second one is our own way to mark the GUI-related code, so we can turn it on or off at will. </a:t>
            </a:r>
          </a:p>
          <a:p>
            <a:pPr eaLnBrk="1" hangingPunct="1"/>
            <a:r>
              <a:rPr lang="en-US" altLang="he-IL" sz="1000"/>
              <a:t>We added a CC_PP_DEFS.windows definition to the test1 makefile, containing the GUI macro. </a:t>
            </a:r>
          </a:p>
          <a:p>
            <a:pPr eaLnBrk="1" hangingPunct="1"/>
            <a:r>
              <a:rPr lang="en-US" altLang="he-IL" sz="1000"/>
              <a:t>Freemason framework knows to look for platform suffixes of variables like CC_PP_DEFS.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8944099-4F61-4D1B-958F-FDF192CD2B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C31703-024C-4024-A84D-CD30DBFDF452}" type="slidenum">
              <a:rPr lang="en-US" altLang="he-IL"/>
              <a:pPr/>
              <a:t>29</a:t>
            </a:fld>
            <a:endParaRPr lang="en-US" altLang="he-IL"/>
          </a:p>
        </p:txBody>
      </p:sp>
      <p:sp>
        <p:nvSpPr>
          <p:cNvPr id="59395" name="Rectangle 2">
            <a:extLst>
              <a:ext uri="{FF2B5EF4-FFF2-40B4-BE49-F238E27FC236}">
                <a16:creationId xmlns:a16="http://schemas.microsoft.com/office/drawing/2014/main" id="{FEBD1BB2-FF5E-48E6-9AD6-BC754BE4C1CD}"/>
              </a:ext>
            </a:extLst>
          </p:cNvPr>
          <p:cNvSpPr>
            <a:spLocks noRot="1" noChangeArrowheads="1" noTextEdit="1"/>
          </p:cNvSpPr>
          <p:nvPr>
            <p:ph type="sldImg"/>
          </p:nvPr>
        </p:nvSpPr>
        <p:spPr>
          <a:ln/>
        </p:spPr>
      </p:sp>
      <p:sp>
        <p:nvSpPr>
          <p:cNvPr id="59396" name="Rectangle 3">
            <a:extLst>
              <a:ext uri="{FF2B5EF4-FFF2-40B4-BE49-F238E27FC236}">
                <a16:creationId xmlns:a16="http://schemas.microsoft.com/office/drawing/2014/main" id="{5AD20039-230D-4B0F-82A1-9D7737FC123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24B97949-5BBD-4D73-B221-3C111F3D935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AB6013-16C1-41C5-ADDA-4DB7A86CF9F2}" type="slidenum">
              <a:rPr lang="en-US" altLang="he-IL"/>
              <a:pPr/>
              <a:t>30</a:t>
            </a:fld>
            <a:endParaRPr lang="en-US" altLang="he-IL"/>
          </a:p>
        </p:txBody>
      </p:sp>
      <p:sp>
        <p:nvSpPr>
          <p:cNvPr id="61443" name="Rectangle 2">
            <a:extLst>
              <a:ext uri="{FF2B5EF4-FFF2-40B4-BE49-F238E27FC236}">
                <a16:creationId xmlns:a16="http://schemas.microsoft.com/office/drawing/2014/main" id="{F1BFD4E6-810D-4F1A-B3BA-468DEA6D030C}"/>
              </a:ext>
            </a:extLst>
          </p:cNvPr>
          <p:cNvSpPr>
            <a:spLocks noRot="1" noChangeArrowheads="1" noTextEdit="1"/>
          </p:cNvSpPr>
          <p:nvPr>
            <p:ph type="sldImg"/>
          </p:nvPr>
        </p:nvSpPr>
        <p:spPr>
          <a:ln/>
        </p:spPr>
      </p:sp>
      <p:sp>
        <p:nvSpPr>
          <p:cNvPr id="61444" name="Rectangle 3">
            <a:extLst>
              <a:ext uri="{FF2B5EF4-FFF2-40B4-BE49-F238E27FC236}">
                <a16:creationId xmlns:a16="http://schemas.microsoft.com/office/drawing/2014/main" id="{6CB98188-A0A4-41C6-BE23-F142E31165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In order for Lib1 to become a DLL, there is a need in an operation that removes the binary files created by some build operation. </a:t>
            </a:r>
          </a:p>
          <a:p>
            <a:pPr eaLnBrk="1" hangingPunct="1"/>
            <a:r>
              <a:rPr lang="en-US" altLang="he-IL" sz="1000"/>
              <a:t>Test1, the sole user of lib1 has to be cleaned too, since it is linked with lib1.lib. Although it is enough to merely delete test1.exe, we will perform a full-clean. </a:t>
            </a:r>
          </a:p>
          <a:p>
            <a:pPr eaLnBrk="1" hangingPunct="1"/>
            <a:r>
              <a:rPr lang="en-US" altLang="he-IL" sz="1000"/>
              <a:t>And so, from the sample1/test1 directory, we issue the command mk PLATFORM=win32 DEBUG=1 clean DEEP=1</a:t>
            </a:r>
          </a:p>
          <a:p>
            <a:pPr eaLnBrk="1" hangingPunct="1"/>
            <a:r>
              <a:rPr lang="en-US" altLang="he-IL" sz="1000"/>
              <a:t>Note that the parameters of </a:t>
            </a:r>
            <a:r>
              <a:rPr lang="en-US" altLang="he-IL" sz="1000" b="1"/>
              <a:t>mk</a:t>
            </a:r>
            <a:r>
              <a:rPr lang="en-US" altLang="he-IL" sz="1000"/>
              <a:t> can come in any order. Freemason is the program where</a:t>
            </a:r>
          </a:p>
          <a:p>
            <a:pPr eaLnBrk="1" hangingPunct="1"/>
            <a:r>
              <a:rPr lang="en-US" altLang="he-IL" sz="1000"/>
              <a:t>everything’s made up and the order of the parameters doesn’t matter.</a:t>
            </a:r>
          </a:p>
          <a:p>
            <a:pPr eaLnBrk="1" hangingPunct="1"/>
            <a:r>
              <a:rPr lang="en-US" altLang="he-IL" sz="1000"/>
              <a:t>Once we’re done, we can turn into changing lib1 into a DLL.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0FE1D49-6554-42A0-B9EE-391B4F2ED4A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C0D335-8DA3-44FF-A752-BF6DC86EA5C2}" type="slidenum">
              <a:rPr lang="en-US" altLang="he-IL"/>
              <a:pPr/>
              <a:t>31</a:t>
            </a:fld>
            <a:endParaRPr lang="en-US" altLang="he-IL"/>
          </a:p>
        </p:txBody>
      </p:sp>
      <p:sp>
        <p:nvSpPr>
          <p:cNvPr id="63491" name="Rectangle 2">
            <a:extLst>
              <a:ext uri="{FF2B5EF4-FFF2-40B4-BE49-F238E27FC236}">
                <a16:creationId xmlns:a16="http://schemas.microsoft.com/office/drawing/2014/main" id="{DA0B7419-77AC-4AC3-9CCB-4BEE0370FA2C}"/>
              </a:ext>
            </a:extLst>
          </p:cNvPr>
          <p:cNvSpPr>
            <a:spLocks noRot="1" noChangeArrowheads="1" noTextEdit="1"/>
          </p:cNvSpPr>
          <p:nvPr>
            <p:ph type="sldImg"/>
          </p:nvPr>
        </p:nvSpPr>
        <p:spPr>
          <a:ln/>
        </p:spPr>
      </p:sp>
      <p:sp>
        <p:nvSpPr>
          <p:cNvPr id="63492" name="Rectangle 3">
            <a:extLst>
              <a:ext uri="{FF2B5EF4-FFF2-40B4-BE49-F238E27FC236}">
                <a16:creationId xmlns:a16="http://schemas.microsoft.com/office/drawing/2014/main" id="{8E28C177-CDC0-4075-81D1-4207557018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Thanks to the Microsoft C/C++  cumbersome DLL support, it is much more a C++ programming task than a Freemason one. Inspect the source code changes. Notice than it is for the builder of lib1 to define the macro LIB1_EXPORTS in order for the potion to work.</a:t>
            </a:r>
          </a:p>
          <a:p>
            <a:pPr eaLnBrk="1" hangingPunct="1"/>
            <a:endParaRPr lang="en-US" altLang="he-I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CA6EDD8-2380-40B3-9857-99ADBA8290B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082B39-B1A5-4809-92DF-BDBA51C2CF9B}" type="slidenum">
              <a:rPr lang="en-US" altLang="he-IL"/>
              <a:pPr/>
              <a:t>3</a:t>
            </a:fld>
            <a:endParaRPr lang="en-US" altLang="he-IL"/>
          </a:p>
        </p:txBody>
      </p:sp>
      <p:sp>
        <p:nvSpPr>
          <p:cNvPr id="8195" name="Rectangle 2">
            <a:extLst>
              <a:ext uri="{FF2B5EF4-FFF2-40B4-BE49-F238E27FC236}">
                <a16:creationId xmlns:a16="http://schemas.microsoft.com/office/drawing/2014/main" id="{9A06F284-9DBA-4EA1-B43E-3AA5D7583F1D}"/>
              </a:ext>
            </a:extLst>
          </p:cNvPr>
          <p:cNvSpPr>
            <a:spLocks noRot="1" noChangeArrowheads="1" noTextEdit="1"/>
          </p:cNvSpPr>
          <p:nvPr>
            <p:ph type="sldImg"/>
          </p:nvPr>
        </p:nvSpPr>
        <p:spPr>
          <a:ln/>
        </p:spPr>
      </p:sp>
      <p:sp>
        <p:nvSpPr>
          <p:cNvPr id="8196" name="Rectangle 3">
            <a:extLst>
              <a:ext uri="{FF2B5EF4-FFF2-40B4-BE49-F238E27FC236}">
                <a16:creationId xmlns:a16="http://schemas.microsoft.com/office/drawing/2014/main" id="{A85BDFBC-8138-4EAE-89AC-B290811DAF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44B447A-880E-4CB1-A483-39BA31DE1FB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1052E6-D10A-47DD-8032-6FE7F4B433A7}" type="slidenum">
              <a:rPr lang="en-US" altLang="he-IL"/>
              <a:pPr/>
              <a:t>32</a:t>
            </a:fld>
            <a:endParaRPr lang="en-US" altLang="he-IL"/>
          </a:p>
        </p:txBody>
      </p:sp>
      <p:sp>
        <p:nvSpPr>
          <p:cNvPr id="65539" name="Rectangle 2">
            <a:extLst>
              <a:ext uri="{FF2B5EF4-FFF2-40B4-BE49-F238E27FC236}">
                <a16:creationId xmlns:a16="http://schemas.microsoft.com/office/drawing/2014/main" id="{1207CA52-167B-458E-A7A4-E6422065082A}"/>
              </a:ext>
            </a:extLst>
          </p:cNvPr>
          <p:cNvSpPr>
            <a:spLocks noRot="1" noChangeArrowheads="1" noTextEdit="1"/>
          </p:cNvSpPr>
          <p:nvPr>
            <p:ph type="sldImg"/>
          </p:nvPr>
        </p:nvSpPr>
        <p:spPr>
          <a:ln/>
        </p:spPr>
      </p:sp>
      <p:sp>
        <p:nvSpPr>
          <p:cNvPr id="65540" name="Rectangle 3">
            <a:extLst>
              <a:ext uri="{FF2B5EF4-FFF2-40B4-BE49-F238E27FC236}">
                <a16:creationId xmlns:a16="http://schemas.microsoft.com/office/drawing/2014/main" id="{7B8C67C0-8473-4F65-8DE0-CC2EA271DD7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Lines 6-7 in makefile and 6-7 in defs.mk reflect the duality of lib1’s product type in Win32 and VxWorks platforms.</a:t>
            </a:r>
          </a:p>
          <a:p>
            <a:pPr eaLnBrk="1" hangingPunct="1"/>
            <a:r>
              <a:rPr lang="en-US" altLang="he-IL" sz="1000"/>
              <a:t>Note that SO stands for shared object, a synonym of DLL in the UNIX world. </a:t>
            </a:r>
          </a:p>
          <a:p>
            <a:pPr eaLnBrk="1" hangingPunct="1"/>
            <a:r>
              <a:rPr lang="en-US" altLang="he-IL" sz="1000"/>
              <a:t>We also added (makefile, lines 18-20) a definition for the macro LIB1_EXPORTS, in CC_PP_DEFS.windows, similarly to what we did for lib1 in the last section. </a:t>
            </a:r>
          </a:p>
          <a:p>
            <a:pPr eaLnBrk="1" hangingPunct="1"/>
            <a:r>
              <a:rPr lang="en-US" altLang="he-IL" sz="1000"/>
              <a:t>Note that test1 stays intact - we don’t need to change it at all. It is still linked with lib1.lib, but this time it is lib1’s link library.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3D3D792-0556-4093-B072-4D72E36E0A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4D25D6-6BA8-4708-B86B-0626CB527F6E}" type="slidenum">
              <a:rPr lang="en-US" altLang="he-IL"/>
              <a:pPr/>
              <a:t>33</a:t>
            </a:fld>
            <a:endParaRPr lang="en-US" altLang="he-IL"/>
          </a:p>
        </p:txBody>
      </p:sp>
      <p:sp>
        <p:nvSpPr>
          <p:cNvPr id="67587" name="Rectangle 2">
            <a:extLst>
              <a:ext uri="{FF2B5EF4-FFF2-40B4-BE49-F238E27FC236}">
                <a16:creationId xmlns:a16="http://schemas.microsoft.com/office/drawing/2014/main" id="{C44CAFE6-8121-41B4-AB00-6AC4EBCA841B}"/>
              </a:ext>
            </a:extLst>
          </p:cNvPr>
          <p:cNvSpPr>
            <a:spLocks noRot="1" noChangeArrowheads="1" noTextEdit="1"/>
          </p:cNvSpPr>
          <p:nvPr>
            <p:ph type="sldImg"/>
          </p:nvPr>
        </p:nvSpPr>
        <p:spPr>
          <a:ln/>
        </p:spPr>
      </p:sp>
      <p:sp>
        <p:nvSpPr>
          <p:cNvPr id="67588" name="Rectangle 3">
            <a:extLst>
              <a:ext uri="{FF2B5EF4-FFF2-40B4-BE49-F238E27FC236}">
                <a16:creationId xmlns:a16="http://schemas.microsoft.com/office/drawing/2014/main" id="{6BEEFFE8-1854-42E5-BDEA-4C6C4B4B8F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FC1B19C-11AB-4308-9D6E-CC892988AE9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B81C1D9-D3B8-4D22-85EA-0DB1FB7EC13C}" type="slidenum">
              <a:rPr lang="en-US" altLang="he-IL"/>
              <a:pPr/>
              <a:t>34</a:t>
            </a:fld>
            <a:endParaRPr lang="en-US" altLang="he-IL"/>
          </a:p>
        </p:txBody>
      </p:sp>
      <p:sp>
        <p:nvSpPr>
          <p:cNvPr id="69635" name="Rectangle 2">
            <a:extLst>
              <a:ext uri="{FF2B5EF4-FFF2-40B4-BE49-F238E27FC236}">
                <a16:creationId xmlns:a16="http://schemas.microsoft.com/office/drawing/2014/main" id="{0DC9C9E2-6897-41F7-A3AA-630F03C48C76}"/>
              </a:ext>
            </a:extLst>
          </p:cNvPr>
          <p:cNvSpPr>
            <a:spLocks noRot="1" noChangeArrowheads="1" noTextEdit="1"/>
          </p:cNvSpPr>
          <p:nvPr>
            <p:ph type="sldImg"/>
          </p:nvPr>
        </p:nvSpPr>
        <p:spPr>
          <a:ln/>
        </p:spPr>
      </p:sp>
      <p:sp>
        <p:nvSpPr>
          <p:cNvPr id="69636" name="Rectangle 3">
            <a:extLst>
              <a:ext uri="{FF2B5EF4-FFF2-40B4-BE49-F238E27FC236}">
                <a16:creationId xmlns:a16="http://schemas.microsoft.com/office/drawing/2014/main" id="{C5C8C640-A99C-44FF-84AD-930505D4183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Installing the binary files required by test1.exe to run.</a:t>
            </a:r>
          </a:p>
          <a:p>
            <a:pPr eaLnBrk="1" hangingPunct="1"/>
            <a:r>
              <a:rPr lang="en-US" altLang="he-IL" sz="1000"/>
              <a:t>We would like the files to be placed in the directory sample1/sandbox, from which we’ll run test1.exe:</a:t>
            </a:r>
          </a:p>
          <a:p>
            <a:pPr eaLnBrk="1" hangingPunct="1"/>
            <a:r>
              <a:rPr lang="en-US" altLang="he-IL" sz="1000"/>
              <a:t>mk PLATFORM=win32 DEBUG=1 install INSTALL DIR=../sandbox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59331E4-086C-49B5-9F25-E4181C9609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0B33A1-8333-43F3-B3B8-6CAEA5A1EDD1}" type="slidenum">
              <a:rPr lang="en-US" altLang="he-IL"/>
              <a:pPr/>
              <a:t>35</a:t>
            </a:fld>
            <a:endParaRPr lang="en-US" altLang="he-IL"/>
          </a:p>
        </p:txBody>
      </p:sp>
      <p:sp>
        <p:nvSpPr>
          <p:cNvPr id="71683" name="Rectangle 2">
            <a:extLst>
              <a:ext uri="{FF2B5EF4-FFF2-40B4-BE49-F238E27FC236}">
                <a16:creationId xmlns:a16="http://schemas.microsoft.com/office/drawing/2014/main" id="{B1D1620A-35A5-468E-9E72-6E1AEBFE346E}"/>
              </a:ext>
            </a:extLst>
          </p:cNvPr>
          <p:cNvSpPr>
            <a:spLocks noRot="1" noChangeArrowheads="1" noTextEdit="1"/>
          </p:cNvSpPr>
          <p:nvPr>
            <p:ph type="sldImg"/>
          </p:nvPr>
        </p:nvSpPr>
        <p:spPr>
          <a:ln/>
        </p:spPr>
      </p:sp>
      <p:sp>
        <p:nvSpPr>
          <p:cNvPr id="71684" name="Rectangle 3">
            <a:extLst>
              <a:ext uri="{FF2B5EF4-FFF2-40B4-BE49-F238E27FC236}">
                <a16:creationId xmlns:a16="http://schemas.microsoft.com/office/drawing/2014/main" id="{5F5D4359-1ABB-4E5E-8EAD-07EBCE4FAE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25CD929-3F04-45EB-AAA4-DBCDA723B8E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B05819-2A29-4F60-8BAA-BE239529B0E0}" type="slidenum">
              <a:rPr lang="en-US" altLang="he-IL"/>
              <a:pPr/>
              <a:t>36</a:t>
            </a:fld>
            <a:endParaRPr lang="en-US" altLang="he-IL"/>
          </a:p>
        </p:txBody>
      </p:sp>
      <p:sp>
        <p:nvSpPr>
          <p:cNvPr id="73731" name="Rectangle 2">
            <a:extLst>
              <a:ext uri="{FF2B5EF4-FFF2-40B4-BE49-F238E27FC236}">
                <a16:creationId xmlns:a16="http://schemas.microsoft.com/office/drawing/2014/main" id="{4BD1FDE1-9042-49AC-BDB4-B629953D291B}"/>
              </a:ext>
            </a:extLst>
          </p:cNvPr>
          <p:cNvSpPr>
            <a:spLocks noRot="1" noChangeArrowheads="1" noTextEdit="1"/>
          </p:cNvSpPr>
          <p:nvPr>
            <p:ph type="sldImg"/>
          </p:nvPr>
        </p:nvSpPr>
        <p:spPr>
          <a:ln/>
        </p:spPr>
      </p:sp>
      <p:sp>
        <p:nvSpPr>
          <p:cNvPr id="73732" name="Rectangle 3">
            <a:extLst>
              <a:ext uri="{FF2B5EF4-FFF2-40B4-BE49-F238E27FC236}">
                <a16:creationId xmlns:a16="http://schemas.microsoft.com/office/drawing/2014/main" id="{FF0B2729-54E3-4355-B792-5E5CD20B4E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DC31A8E-9426-44A9-99AC-38381AF43EA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C1EA53-8693-4F1C-AA4F-F48B15051D29}" type="slidenum">
              <a:rPr lang="en-US" altLang="he-IL"/>
              <a:pPr/>
              <a:t>37</a:t>
            </a:fld>
            <a:endParaRPr lang="en-US" altLang="he-IL"/>
          </a:p>
        </p:txBody>
      </p:sp>
      <p:sp>
        <p:nvSpPr>
          <p:cNvPr id="75779" name="Rectangle 2">
            <a:extLst>
              <a:ext uri="{FF2B5EF4-FFF2-40B4-BE49-F238E27FC236}">
                <a16:creationId xmlns:a16="http://schemas.microsoft.com/office/drawing/2014/main" id="{74F56406-4535-4536-A383-6E5A75CE59C8}"/>
              </a:ext>
            </a:extLst>
          </p:cNvPr>
          <p:cNvSpPr>
            <a:spLocks noRot="1" noChangeArrowheads="1" noTextEdit="1"/>
          </p:cNvSpPr>
          <p:nvPr>
            <p:ph type="sldImg"/>
          </p:nvPr>
        </p:nvSpPr>
        <p:spPr>
          <a:ln/>
        </p:spPr>
      </p:sp>
      <p:sp>
        <p:nvSpPr>
          <p:cNvPr id="75780" name="Rectangle 3">
            <a:extLst>
              <a:ext uri="{FF2B5EF4-FFF2-40B4-BE49-F238E27FC236}">
                <a16:creationId xmlns:a16="http://schemas.microsoft.com/office/drawing/2014/main" id="{9950E2DD-0C43-4997-872F-2D3DAF11CFF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After being promoted, lib1 just had to find itself subordinates. The result of this effort is a new strings module. It is a minimal string class, with makefiles that are more or less identical to the ones of the first lib1 module. </a:t>
            </a:r>
          </a:p>
          <a:p>
            <a:pPr eaLnBrk="1" hangingPunct="1"/>
            <a:r>
              <a:rPr lang="en-US" altLang="he-IL" sz="1000"/>
              <a:t>On lib1’s side, we added a depends.mk file in order to list strings as a dependant module, and modified lib1.cpp to use the String class.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EC883BD5-589C-46F2-A7FD-316B438454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B5E0B6-E436-49DF-8CF2-86D348897A68}" type="slidenum">
              <a:rPr lang="en-US" altLang="he-IL"/>
              <a:pPr/>
              <a:t>38</a:t>
            </a:fld>
            <a:endParaRPr lang="en-US" altLang="he-IL"/>
          </a:p>
        </p:txBody>
      </p:sp>
      <p:sp>
        <p:nvSpPr>
          <p:cNvPr id="77827" name="Rectangle 2">
            <a:extLst>
              <a:ext uri="{FF2B5EF4-FFF2-40B4-BE49-F238E27FC236}">
                <a16:creationId xmlns:a16="http://schemas.microsoft.com/office/drawing/2014/main" id="{6982DC6E-0B5B-4ED8-AFF9-5984BC02C6EF}"/>
              </a:ext>
            </a:extLst>
          </p:cNvPr>
          <p:cNvSpPr>
            <a:spLocks noRot="1" noChangeArrowheads="1" noTextEdit="1"/>
          </p:cNvSpPr>
          <p:nvPr>
            <p:ph type="sldImg"/>
          </p:nvPr>
        </p:nvSpPr>
        <p:spPr>
          <a:ln/>
        </p:spPr>
      </p:sp>
      <p:sp>
        <p:nvSpPr>
          <p:cNvPr id="77828" name="Rectangle 3">
            <a:extLst>
              <a:ext uri="{FF2B5EF4-FFF2-40B4-BE49-F238E27FC236}">
                <a16:creationId xmlns:a16="http://schemas.microsoft.com/office/drawing/2014/main" id="{F069BD91-68E9-45D0-9E8F-2F92A0AA0D6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1167EAC-9627-4D84-9C53-DFB715B73A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078AAA-1459-44CF-B082-85E547C40A2F}" type="slidenum">
              <a:rPr lang="en-US" altLang="he-IL"/>
              <a:pPr/>
              <a:t>39</a:t>
            </a:fld>
            <a:endParaRPr lang="en-US" altLang="he-IL"/>
          </a:p>
        </p:txBody>
      </p:sp>
      <p:sp>
        <p:nvSpPr>
          <p:cNvPr id="79875" name="Rectangle 2">
            <a:extLst>
              <a:ext uri="{FF2B5EF4-FFF2-40B4-BE49-F238E27FC236}">
                <a16:creationId xmlns:a16="http://schemas.microsoft.com/office/drawing/2014/main" id="{0B76C9F7-05FE-4EC0-973A-6B1872F265B0}"/>
              </a:ext>
            </a:extLst>
          </p:cNvPr>
          <p:cNvSpPr>
            <a:spLocks noRot="1" noChangeArrowheads="1" noTextEdit="1"/>
          </p:cNvSpPr>
          <p:nvPr>
            <p:ph type="sldImg"/>
          </p:nvPr>
        </p:nvSpPr>
        <p:spPr>
          <a:ln/>
        </p:spPr>
      </p:sp>
      <p:sp>
        <p:nvSpPr>
          <p:cNvPr id="79876" name="Rectangle 3">
            <a:extLst>
              <a:ext uri="{FF2B5EF4-FFF2-40B4-BE49-F238E27FC236}">
                <a16:creationId xmlns:a16="http://schemas.microsoft.com/office/drawing/2014/main" id="{17D00466-6926-4CA3-8588-CD72CFAFF8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D5442C6A-CE9D-4FE7-B0BF-1E42667B9B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943FB3-29D7-4D00-82A0-DF09A3FA1A13}" type="slidenum">
              <a:rPr lang="en-US" altLang="he-IL"/>
              <a:pPr/>
              <a:t>40</a:t>
            </a:fld>
            <a:endParaRPr lang="en-US" altLang="he-IL"/>
          </a:p>
        </p:txBody>
      </p:sp>
      <p:sp>
        <p:nvSpPr>
          <p:cNvPr id="81923" name="Rectangle 2">
            <a:extLst>
              <a:ext uri="{FF2B5EF4-FFF2-40B4-BE49-F238E27FC236}">
                <a16:creationId xmlns:a16="http://schemas.microsoft.com/office/drawing/2014/main" id="{60ABF43A-C23B-4F8C-965E-3BE90C24C4E9}"/>
              </a:ext>
            </a:extLst>
          </p:cNvPr>
          <p:cNvSpPr>
            <a:spLocks noRot="1" noChangeArrowheads="1" noTextEdit="1"/>
          </p:cNvSpPr>
          <p:nvPr>
            <p:ph type="sldImg"/>
          </p:nvPr>
        </p:nvSpPr>
        <p:spPr>
          <a:ln/>
        </p:spPr>
      </p:sp>
      <p:sp>
        <p:nvSpPr>
          <p:cNvPr id="81924" name="Rectangle 3">
            <a:extLst>
              <a:ext uri="{FF2B5EF4-FFF2-40B4-BE49-F238E27FC236}">
                <a16:creationId xmlns:a16="http://schemas.microsoft.com/office/drawing/2014/main" id="{02F30721-8EA8-4796-9E64-5308B26C788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According to the graph above:</a:t>
            </a:r>
          </a:p>
          <a:p>
            <a:pPr eaLnBrk="1" hangingPunct="1"/>
            <a:r>
              <a:rPr lang="en-US" altLang="he-IL" sz="1000"/>
              <a:t>In VxWorks: lib1 and strings are libraries (archives), and both are linked into test1.out. </a:t>
            </a:r>
          </a:p>
          <a:p>
            <a:pPr eaLnBrk="1" hangingPunct="1"/>
            <a:r>
              <a:rPr lang="en-US" altLang="he-IL" sz="1000"/>
              <a:t>In Win32: lib1 is a DLL (actually, an executable). Its link library is linked with test1.exe, while strings.lib is linked with lib1.dll. Note that test1.exe never meets strings.lib.</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AA16880-B731-4ABD-A98C-4EF25E75867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FEF5E8-C8BA-4098-AFC1-BD40AEF936E3}" type="slidenum">
              <a:rPr lang="en-US" altLang="he-IL"/>
              <a:pPr/>
              <a:t>41</a:t>
            </a:fld>
            <a:endParaRPr lang="en-US" altLang="he-IL"/>
          </a:p>
        </p:txBody>
      </p:sp>
      <p:sp>
        <p:nvSpPr>
          <p:cNvPr id="83971" name="Rectangle 2">
            <a:extLst>
              <a:ext uri="{FF2B5EF4-FFF2-40B4-BE49-F238E27FC236}">
                <a16:creationId xmlns:a16="http://schemas.microsoft.com/office/drawing/2014/main" id="{0F735A53-93C9-479E-81DA-EC1AEFE65913}"/>
              </a:ext>
            </a:extLst>
          </p:cNvPr>
          <p:cNvSpPr>
            <a:spLocks noRot="1" noChangeArrowheads="1" noTextEdit="1"/>
          </p:cNvSpPr>
          <p:nvPr>
            <p:ph type="sldImg"/>
          </p:nvPr>
        </p:nvSpPr>
        <p:spPr>
          <a:ln/>
        </p:spPr>
      </p:sp>
      <p:sp>
        <p:nvSpPr>
          <p:cNvPr id="83972" name="Rectangle 3">
            <a:extLst>
              <a:ext uri="{FF2B5EF4-FFF2-40B4-BE49-F238E27FC236}">
                <a16:creationId xmlns:a16="http://schemas.microsoft.com/office/drawing/2014/main" id="{8D2659CA-2BEF-472B-9415-F96F2A235B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Freemason uses a semantics of module product diffusion in order to handle the links in the most compact way. </a:t>
            </a:r>
          </a:p>
          <a:p>
            <a:pPr eaLnBrk="1" hangingPunct="1"/>
            <a:r>
              <a:rPr lang="en-US" altLang="he-IL" sz="1000"/>
              <a:t>Examine the diffusion graphs above. Notice that at the base of the diffusion graph lies a common module dependency graph, that reflects the relation between symbol definition and usage in terms of modules (that is, if module M1 defined a symbol that is used by module M2, we say that M2 depends on M1).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88DCF5E-3B10-409B-A97A-2F2E55E94F2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BD167C-E028-488B-B218-F137F73A3C5C}" type="slidenum">
              <a:rPr lang="en-US" altLang="he-IL"/>
              <a:pPr/>
              <a:t>4</a:t>
            </a:fld>
            <a:endParaRPr lang="en-US" altLang="he-IL"/>
          </a:p>
        </p:txBody>
      </p:sp>
      <p:sp>
        <p:nvSpPr>
          <p:cNvPr id="10243" name="Rectangle 2">
            <a:extLst>
              <a:ext uri="{FF2B5EF4-FFF2-40B4-BE49-F238E27FC236}">
                <a16:creationId xmlns:a16="http://schemas.microsoft.com/office/drawing/2014/main" id="{7FED3451-6146-4A4A-9E93-FD61F3FA88F5}"/>
              </a:ext>
            </a:extLst>
          </p:cNvPr>
          <p:cNvSpPr>
            <a:spLocks noRot="1" noChangeArrowheads="1" noTextEdit="1"/>
          </p:cNvSpPr>
          <p:nvPr>
            <p:ph type="sldImg"/>
          </p:nvPr>
        </p:nvSpPr>
        <p:spPr>
          <a:ln/>
        </p:spPr>
      </p:sp>
      <p:sp>
        <p:nvSpPr>
          <p:cNvPr id="10244" name="Rectangle 3">
            <a:extLst>
              <a:ext uri="{FF2B5EF4-FFF2-40B4-BE49-F238E27FC236}">
                <a16:creationId xmlns:a16="http://schemas.microsoft.com/office/drawing/2014/main" id="{2F913B39-55A3-48AD-B8EE-6C1360F0D0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hangingPunct="1"/>
            <a:r>
              <a:rPr lang="en-US" altLang="he-IL" sz="1000"/>
              <a:t>The Build system’s advantages:</a:t>
            </a:r>
          </a:p>
          <a:p>
            <a:pPr marL="228600" indent="-228600" eaLnBrk="1" hangingPunct="1">
              <a:buFontTx/>
              <a:buAutoNum type="arabicPeriod"/>
            </a:pPr>
            <a:r>
              <a:rPr lang="en-US" altLang="he-IL" sz="1000"/>
              <a:t>A cross-platform tool</a:t>
            </a:r>
          </a:p>
          <a:p>
            <a:pPr marL="228600" indent="-228600" eaLnBrk="1" hangingPunct="1">
              <a:buFontTx/>
              <a:buAutoNum type="arabicPeriod"/>
            </a:pPr>
            <a:r>
              <a:rPr lang="en-US" altLang="he-IL" sz="1000"/>
              <a:t>Uniform Interface</a:t>
            </a:r>
          </a:p>
          <a:p>
            <a:pPr marL="228600" indent="-228600" eaLnBrk="1" hangingPunct="1">
              <a:buFontTx/>
              <a:buAutoNum type="arabicPeriod"/>
            </a:pPr>
            <a:r>
              <a:rPr lang="en-US" altLang="he-IL" sz="1000"/>
              <a:t>The process can be fully automated</a:t>
            </a:r>
          </a:p>
          <a:p>
            <a:pPr marL="228600" indent="-228600" eaLnBrk="1" hangingPunct="1"/>
            <a:endParaRPr lang="en-US" altLang="he-IL" sz="1000"/>
          </a:p>
          <a:p>
            <a:pPr marL="228600" indent="-228600" eaLnBrk="1" hangingPunct="1">
              <a:buFontTx/>
              <a:buChar char="•"/>
            </a:pPr>
            <a:r>
              <a:rPr lang="en-US" altLang="he-IL" sz="1000"/>
              <a:t>While being biased towards C/C++ projects, it can be used to compile any source code that has 1-to-1 source-to-object relations, such as Java or C#. </a:t>
            </a:r>
          </a:p>
          <a:p>
            <a:pPr marL="228600" indent="-228600" eaLnBrk="1" hangingPunct="1">
              <a:buFontTx/>
              <a:buChar char="•"/>
            </a:pPr>
            <a:r>
              <a:rPr lang="en-US" altLang="he-IL" sz="1000"/>
              <a:t>In addition, it can be used to perform operation that span source files and modules.</a:t>
            </a:r>
          </a:p>
          <a:p>
            <a:pPr marL="228600" indent="-228600" eaLnBrk="1" hangingPunct="1"/>
            <a:endParaRPr lang="en-US" altLang="he-IL"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DBBD6CBB-C286-43AF-89EF-854B50E3EE1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37BE16-1AA3-4613-B505-3F4946E6B5BF}" type="slidenum">
              <a:rPr lang="en-US" altLang="he-IL"/>
              <a:pPr/>
              <a:t>42</a:t>
            </a:fld>
            <a:endParaRPr lang="en-US" altLang="he-IL"/>
          </a:p>
        </p:txBody>
      </p:sp>
      <p:sp>
        <p:nvSpPr>
          <p:cNvPr id="86019" name="Rectangle 2">
            <a:extLst>
              <a:ext uri="{FF2B5EF4-FFF2-40B4-BE49-F238E27FC236}">
                <a16:creationId xmlns:a16="http://schemas.microsoft.com/office/drawing/2014/main" id="{D87800C9-7D3B-4901-83FC-2276ED0B4E6E}"/>
              </a:ext>
            </a:extLst>
          </p:cNvPr>
          <p:cNvSpPr>
            <a:spLocks noRot="1" noChangeArrowheads="1" noTextEdit="1"/>
          </p:cNvSpPr>
          <p:nvPr>
            <p:ph type="sldImg"/>
          </p:nvPr>
        </p:nvSpPr>
        <p:spPr>
          <a:ln/>
        </p:spPr>
      </p:sp>
      <p:sp>
        <p:nvSpPr>
          <p:cNvPr id="86020" name="Rectangle 3">
            <a:extLst>
              <a:ext uri="{FF2B5EF4-FFF2-40B4-BE49-F238E27FC236}">
                <a16:creationId xmlns:a16="http://schemas.microsoft.com/office/drawing/2014/main" id="{B4A93135-DE41-476F-9DF5-B29D8B1AC93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pPr>
            <a:r>
              <a:rPr lang="en-US" altLang="he-IL" sz="1000"/>
              <a:t>In the module dependency graph, some modules let products of dependant modules ”diffuse”</a:t>
            </a:r>
          </a:p>
          <a:p>
            <a:pPr eaLnBrk="1" hangingPunct="1">
              <a:lnSpc>
                <a:spcPct val="90000"/>
              </a:lnSpc>
            </a:pPr>
            <a:r>
              <a:rPr lang="en-US" altLang="he-IL" sz="1000"/>
              <a:t>through, while other do not. The quality of diffusion is determined solely by module type. </a:t>
            </a:r>
          </a:p>
          <a:p>
            <a:pPr eaLnBrk="1" hangingPunct="1">
              <a:lnSpc>
                <a:spcPct val="90000"/>
              </a:lnSpc>
            </a:pPr>
            <a:r>
              <a:rPr lang="en-US" altLang="he-IL" sz="1000"/>
              <a:t>For instance, on VxWorks, a library (lib1) will let another library (strings) diffuse into a program (test1 ), where it would be linked. On the other hand, on Win32, a DLL (lib1) will not allow a library (strings) to diffuse through, and link it by itself.</a:t>
            </a:r>
          </a:p>
          <a:p>
            <a:pPr eaLnBrk="1" hangingPunct="1">
              <a:lnSpc>
                <a:spcPct val="90000"/>
              </a:lnSpc>
            </a:pPr>
            <a:r>
              <a:rPr lang="en-US" altLang="he-IL" sz="1000"/>
              <a:t>Note: We can request Freemason to print dependency graphs and diffusion graphs. Due to the potential complexity of such graphs, Freemason prints them as trees (by repeating nodes where needed):</a:t>
            </a:r>
          </a:p>
          <a:p>
            <a:pPr eaLnBrk="1" hangingPunct="1">
              <a:lnSpc>
                <a:spcPct val="90000"/>
              </a:lnSpc>
            </a:pPr>
            <a:endParaRPr lang="en-US" altLang="he-IL" sz="1000"/>
          </a:p>
          <a:p>
            <a:pPr eaLnBrk="1" hangingPunct="1">
              <a:lnSpc>
                <a:spcPct val="90000"/>
              </a:lnSpc>
            </a:pPr>
            <a:r>
              <a:rPr lang="en-US" altLang="he-IL" sz="1000"/>
              <a:t>1. Module that appears in square brackets is the parent module of the one listed to their left.</a:t>
            </a:r>
          </a:p>
          <a:p>
            <a:pPr eaLnBrk="1" hangingPunct="1">
              <a:lnSpc>
                <a:spcPct val="90000"/>
              </a:lnSpc>
            </a:pPr>
            <a:r>
              <a:rPr lang="en-US" altLang="he-IL" sz="1000"/>
              <a:t>2. Lines that begin with &gt; list modules that are trying to diffuse through the module on the same level of indentation. For instance, line 5 tells us that the library strings.lib is trying to diffuse through module lib1.</a:t>
            </a:r>
          </a:p>
          <a:p>
            <a:pPr eaLnBrk="1" hangingPunct="1">
              <a:lnSpc>
                <a:spcPct val="90000"/>
              </a:lnSpc>
            </a:pPr>
            <a:r>
              <a:rPr lang="en-US" altLang="he-IL" sz="1000"/>
              <a:t>3. Lines that begin with &gt;&gt; list modules that have successfully diffused through the module on the same level of indentation. For instance, line 6 tells us that is Win32, the link library lib1.lib has diffused through module lib1, whereas in VxWorks, both lib1.a and strings.a have managed to do the same.</a:t>
            </a:r>
          </a:p>
          <a:p>
            <a:pPr eaLnBrk="1" hangingPunct="1">
              <a:lnSpc>
                <a:spcPct val="90000"/>
              </a:lnSpc>
            </a:pPr>
            <a:r>
              <a:rPr lang="en-US" altLang="he-IL" sz="1000"/>
              <a:t>4. The last line in the diffusion reports tells us what products will take part of the build process of the root module (in this case, ”test1”).</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6D1888F7-2B85-4885-9251-226E1B47FA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7FA214-C7F0-4DEB-BB80-65FCB45BF57D}" type="slidenum">
              <a:rPr lang="en-US" altLang="he-IL"/>
              <a:pPr/>
              <a:t>43</a:t>
            </a:fld>
            <a:endParaRPr lang="en-US" altLang="he-IL"/>
          </a:p>
        </p:txBody>
      </p:sp>
      <p:sp>
        <p:nvSpPr>
          <p:cNvPr id="88067" name="Rectangle 2">
            <a:extLst>
              <a:ext uri="{FF2B5EF4-FFF2-40B4-BE49-F238E27FC236}">
                <a16:creationId xmlns:a16="http://schemas.microsoft.com/office/drawing/2014/main" id="{14FED799-5996-4E62-91AE-F8FF1218D7AC}"/>
              </a:ext>
            </a:extLst>
          </p:cNvPr>
          <p:cNvSpPr>
            <a:spLocks noRot="1" noChangeArrowheads="1" noTextEdit="1"/>
          </p:cNvSpPr>
          <p:nvPr>
            <p:ph type="sldImg"/>
          </p:nvPr>
        </p:nvSpPr>
        <p:spPr>
          <a:ln/>
        </p:spPr>
      </p:sp>
      <p:sp>
        <p:nvSpPr>
          <p:cNvPr id="88068" name="Rectangle 3">
            <a:extLst>
              <a:ext uri="{FF2B5EF4-FFF2-40B4-BE49-F238E27FC236}">
                <a16:creationId xmlns:a16="http://schemas.microsoft.com/office/drawing/2014/main" id="{F17E8638-032C-4AB6-AAB8-616B2871E13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1C79DEAF-77DD-4CAA-9584-977849C18C1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151663E-964F-43CF-BEA0-511D6E7E0147}" type="slidenum">
              <a:rPr lang="en-US" altLang="he-IL"/>
              <a:pPr/>
              <a:t>44</a:t>
            </a:fld>
            <a:endParaRPr lang="en-US" altLang="he-IL"/>
          </a:p>
        </p:txBody>
      </p:sp>
      <p:sp>
        <p:nvSpPr>
          <p:cNvPr id="90115" name="Rectangle 2">
            <a:extLst>
              <a:ext uri="{FF2B5EF4-FFF2-40B4-BE49-F238E27FC236}">
                <a16:creationId xmlns:a16="http://schemas.microsoft.com/office/drawing/2014/main" id="{DECF3237-0CAE-432F-A0C6-9A5E8EE0F9E3}"/>
              </a:ext>
            </a:extLst>
          </p:cNvPr>
          <p:cNvSpPr>
            <a:spLocks noRot="1" noChangeArrowheads="1" noTextEdit="1"/>
          </p:cNvSpPr>
          <p:nvPr>
            <p:ph type="sldImg"/>
          </p:nvPr>
        </p:nvSpPr>
        <p:spPr>
          <a:ln/>
        </p:spPr>
      </p:sp>
      <p:sp>
        <p:nvSpPr>
          <p:cNvPr id="90116" name="Rectangle 3">
            <a:extLst>
              <a:ext uri="{FF2B5EF4-FFF2-40B4-BE49-F238E27FC236}">
                <a16:creationId xmlns:a16="http://schemas.microsoft.com/office/drawing/2014/main" id="{D47A10A3-FF56-41E8-9C22-78EECBE36F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The Freemason world is composed of source code organized into modules.</a:t>
            </a:r>
          </a:p>
          <a:p>
            <a:pPr eaLnBrk="1" hangingPunct="1"/>
            <a:r>
              <a:rPr lang="en-US" altLang="he-IL" sz="1000"/>
              <a:t>Each module contains source files to be built into a product.</a:t>
            </a:r>
          </a:p>
          <a:p>
            <a:pPr eaLnBrk="1" hangingPunct="1"/>
            <a:r>
              <a:rPr lang="en-US" altLang="he-IL" sz="1000"/>
              <a:t>A Product is mostly a binary file such as a library or an executable.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20EDA0BA-67BE-400F-AF95-AB40C228C79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A28DEF-5C5D-4632-ABCA-8481B104AF9A}" type="slidenum">
              <a:rPr lang="en-US" altLang="he-IL"/>
              <a:pPr/>
              <a:t>45</a:t>
            </a:fld>
            <a:endParaRPr lang="en-US" altLang="he-IL"/>
          </a:p>
        </p:txBody>
      </p:sp>
      <p:sp>
        <p:nvSpPr>
          <p:cNvPr id="92163" name="Rectangle 2">
            <a:extLst>
              <a:ext uri="{FF2B5EF4-FFF2-40B4-BE49-F238E27FC236}">
                <a16:creationId xmlns:a16="http://schemas.microsoft.com/office/drawing/2014/main" id="{9F505D31-EBB5-4851-A6D9-3F3C05A2E97C}"/>
              </a:ext>
            </a:extLst>
          </p:cNvPr>
          <p:cNvSpPr>
            <a:spLocks noRot="1" noChangeArrowheads="1" noTextEdit="1"/>
          </p:cNvSpPr>
          <p:nvPr>
            <p:ph type="sldImg"/>
          </p:nvPr>
        </p:nvSpPr>
        <p:spPr>
          <a:ln/>
        </p:spPr>
      </p:sp>
      <p:sp>
        <p:nvSpPr>
          <p:cNvPr id="92164" name="Rectangle 3">
            <a:extLst>
              <a:ext uri="{FF2B5EF4-FFF2-40B4-BE49-F238E27FC236}">
                <a16:creationId xmlns:a16="http://schemas.microsoft.com/office/drawing/2014/main" id="{9D4A9D14-6B1E-462D-9303-E370ECC1602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Targets = a general name for operating systems and hardware architectures - CPU, board, etc.</a:t>
            </a:r>
          </a:p>
          <a:p>
            <a:pPr eaLnBrk="1" hangingPunct="1"/>
            <a:endParaRPr lang="en-US" altLang="he-IL" sz="1000"/>
          </a:p>
          <a:p>
            <a:pPr eaLnBrk="1" hangingPunct="1"/>
            <a:r>
              <a:rPr lang="en-US" altLang="he-IL" sz="1000"/>
              <a:t>In order to reduce complexity of target specification, the Freemason uses an arbitrary concept of platform to denote a particular selection of target OS, target architecture, and build tools. </a:t>
            </a:r>
          </a:p>
          <a:p>
            <a:pPr eaLnBrk="1" hangingPunct="1"/>
            <a:endParaRPr lang="en-US" altLang="he-IL" sz="1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04E96ED1-B515-4792-A85C-92F000E2747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B126B53-E4C3-4895-B012-E1E1597AB3FB}" type="slidenum">
              <a:rPr lang="en-US" altLang="he-IL"/>
              <a:pPr/>
              <a:t>46</a:t>
            </a:fld>
            <a:endParaRPr lang="en-US" altLang="he-IL"/>
          </a:p>
        </p:txBody>
      </p:sp>
      <p:sp>
        <p:nvSpPr>
          <p:cNvPr id="94211" name="Rectangle 2">
            <a:extLst>
              <a:ext uri="{FF2B5EF4-FFF2-40B4-BE49-F238E27FC236}">
                <a16:creationId xmlns:a16="http://schemas.microsoft.com/office/drawing/2014/main" id="{430ACAA6-0370-48DD-9AA7-11A99A01DCB2}"/>
              </a:ext>
            </a:extLst>
          </p:cNvPr>
          <p:cNvSpPr>
            <a:spLocks noRot="1" noChangeArrowheads="1" noTextEdit="1"/>
          </p:cNvSpPr>
          <p:nvPr>
            <p:ph type="sldImg"/>
          </p:nvPr>
        </p:nvSpPr>
        <p:spPr>
          <a:ln/>
        </p:spPr>
      </p:sp>
      <p:sp>
        <p:nvSpPr>
          <p:cNvPr id="94212" name="Rectangle 3">
            <a:extLst>
              <a:ext uri="{FF2B5EF4-FFF2-40B4-BE49-F238E27FC236}">
                <a16:creationId xmlns:a16="http://schemas.microsoft.com/office/drawing/2014/main" id="{2552AECC-7B2E-460D-8B6E-DC707F0C953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The Freemason denotes such modules “dependant modules” or just “module dependencies”.</a:t>
            </a:r>
          </a:p>
          <a:p>
            <a:pPr eaLnBrk="1" hangingPunct="1"/>
            <a:r>
              <a:rPr lang="en-US" altLang="he-IL" sz="1000"/>
              <a:t>The modules dependencies in the Freemason are not to be confused with dependencies of C/C++ source files, to which we refer as source file dependencies.</a:t>
            </a:r>
          </a:p>
          <a:p>
            <a:pPr eaLnBrk="1" hangingPunct="1"/>
            <a:endParaRPr lang="en-US" altLang="he-IL" sz="1000"/>
          </a:p>
          <a:p>
            <a:pPr eaLnBrk="1" hangingPunct="1"/>
            <a:r>
              <a:rPr lang="en-US" altLang="he-IL" sz="1000"/>
              <a:t>This operation has a recursive manner, since dependant modules may have dependencies of their own. </a:t>
            </a:r>
          </a:p>
          <a:p>
            <a:pPr eaLnBrk="1" hangingPunct="1"/>
            <a:endParaRPr lang="en-US" altLang="he-IL" sz="10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3946EA30-B639-4281-A603-8FC81AB72E1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D0F743-212F-4AA2-B35A-A0159C191A82}" type="slidenum">
              <a:rPr lang="en-US" altLang="he-IL"/>
              <a:pPr/>
              <a:t>47</a:t>
            </a:fld>
            <a:endParaRPr lang="en-US" altLang="he-IL"/>
          </a:p>
        </p:txBody>
      </p:sp>
      <p:sp>
        <p:nvSpPr>
          <p:cNvPr id="96259" name="Rectangle 2">
            <a:extLst>
              <a:ext uri="{FF2B5EF4-FFF2-40B4-BE49-F238E27FC236}">
                <a16:creationId xmlns:a16="http://schemas.microsoft.com/office/drawing/2014/main" id="{7FBC10C8-6D28-4F24-BC90-990F747800BF}"/>
              </a:ext>
            </a:extLst>
          </p:cNvPr>
          <p:cNvSpPr>
            <a:spLocks noRot="1" noChangeArrowheads="1" noTextEdit="1"/>
          </p:cNvSpPr>
          <p:nvPr>
            <p:ph type="sldImg"/>
          </p:nvPr>
        </p:nvSpPr>
        <p:spPr>
          <a:ln/>
        </p:spPr>
      </p:sp>
      <p:sp>
        <p:nvSpPr>
          <p:cNvPr id="96260" name="Rectangle 3">
            <a:extLst>
              <a:ext uri="{FF2B5EF4-FFF2-40B4-BE49-F238E27FC236}">
                <a16:creationId xmlns:a16="http://schemas.microsoft.com/office/drawing/2014/main" id="{FB104406-BEA0-4388-BF7D-80C3694ED12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E016043-29E3-4EC1-A22E-B3D1E71CC07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D43B12E-9231-43AA-BE37-C08A42A1AC8B}" type="slidenum">
              <a:rPr lang="en-US" altLang="he-IL"/>
              <a:pPr/>
              <a:t>48</a:t>
            </a:fld>
            <a:endParaRPr lang="en-US" altLang="he-IL"/>
          </a:p>
        </p:txBody>
      </p:sp>
      <p:sp>
        <p:nvSpPr>
          <p:cNvPr id="98307" name="Rectangle 2">
            <a:extLst>
              <a:ext uri="{FF2B5EF4-FFF2-40B4-BE49-F238E27FC236}">
                <a16:creationId xmlns:a16="http://schemas.microsoft.com/office/drawing/2014/main" id="{28D84ACB-D919-4629-93A5-C3CD8210BC88}"/>
              </a:ext>
            </a:extLst>
          </p:cNvPr>
          <p:cNvSpPr>
            <a:spLocks noRot="1" noChangeArrowheads="1" noTextEdit="1"/>
          </p:cNvSpPr>
          <p:nvPr>
            <p:ph type="sldImg"/>
          </p:nvPr>
        </p:nvSpPr>
        <p:spPr>
          <a:ln/>
        </p:spPr>
      </p:sp>
      <p:sp>
        <p:nvSpPr>
          <p:cNvPr id="98308" name="Rectangle 3">
            <a:extLst>
              <a:ext uri="{FF2B5EF4-FFF2-40B4-BE49-F238E27FC236}">
                <a16:creationId xmlns:a16="http://schemas.microsoft.com/office/drawing/2014/main" id="{4EF55BC0-5EB7-4A53-9F43-BDAFD428B5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1BF02A68-AC19-4A0C-8CBE-0F460720393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48971D7-8F07-4670-87BF-9D16A8BBBB5E}" type="slidenum">
              <a:rPr lang="en-US" altLang="he-IL"/>
              <a:pPr/>
              <a:t>49</a:t>
            </a:fld>
            <a:endParaRPr lang="en-US" altLang="he-IL"/>
          </a:p>
        </p:txBody>
      </p:sp>
      <p:sp>
        <p:nvSpPr>
          <p:cNvPr id="100355" name="Rectangle 2">
            <a:extLst>
              <a:ext uri="{FF2B5EF4-FFF2-40B4-BE49-F238E27FC236}">
                <a16:creationId xmlns:a16="http://schemas.microsoft.com/office/drawing/2014/main" id="{95978F3B-8D26-4254-BF6B-9E57A4E7E70B}"/>
              </a:ext>
            </a:extLst>
          </p:cNvPr>
          <p:cNvSpPr>
            <a:spLocks noRot="1" noChangeArrowheads="1" noTextEdit="1"/>
          </p:cNvSpPr>
          <p:nvPr>
            <p:ph type="sldImg"/>
          </p:nvPr>
        </p:nvSpPr>
        <p:spPr>
          <a:ln/>
        </p:spPr>
      </p:sp>
      <p:sp>
        <p:nvSpPr>
          <p:cNvPr id="100356" name="Rectangle 3">
            <a:extLst>
              <a:ext uri="{FF2B5EF4-FFF2-40B4-BE49-F238E27FC236}">
                <a16:creationId xmlns:a16="http://schemas.microsoft.com/office/drawing/2014/main" id="{C013F96B-9D5B-4D52-AE8C-9F561BDE67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The framework is of a dynamic nature, and may change from time to time. In the most common scenario, the framework is a treated part of the source code it used to compile, and therefore holds the same version control markers (i.e. labels) as the source code.</a:t>
            </a:r>
          </a:p>
          <a:p>
            <a:pPr eaLnBrk="1" hangingPunct="1"/>
            <a:endParaRPr lang="en-US" altLang="he-IL" sz="1000"/>
          </a:p>
          <a:p>
            <a:pPr eaLnBrk="1" hangingPunct="1"/>
            <a:endParaRPr lang="en-US" altLang="he-IL" sz="10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46152FBE-1F01-4A93-B6B3-F9324FEA762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382F5AD-EFBD-4B19-A56A-1C9102BFDEA9}" type="slidenum">
              <a:rPr lang="en-US" altLang="he-IL"/>
              <a:pPr/>
              <a:t>50</a:t>
            </a:fld>
            <a:endParaRPr lang="en-US" altLang="he-IL"/>
          </a:p>
        </p:txBody>
      </p:sp>
      <p:sp>
        <p:nvSpPr>
          <p:cNvPr id="102403" name="Rectangle 2">
            <a:extLst>
              <a:ext uri="{FF2B5EF4-FFF2-40B4-BE49-F238E27FC236}">
                <a16:creationId xmlns:a16="http://schemas.microsoft.com/office/drawing/2014/main" id="{60907F48-258A-4743-A27F-0065AD1BF6FE}"/>
              </a:ext>
            </a:extLst>
          </p:cNvPr>
          <p:cNvSpPr>
            <a:spLocks noRot="1" noChangeArrowheads="1" noTextEdit="1"/>
          </p:cNvSpPr>
          <p:nvPr>
            <p:ph type="sldImg"/>
          </p:nvPr>
        </p:nvSpPr>
        <p:spPr>
          <a:ln/>
        </p:spPr>
      </p:sp>
      <p:sp>
        <p:nvSpPr>
          <p:cNvPr id="102404" name="Rectangle 3">
            <a:extLst>
              <a:ext uri="{FF2B5EF4-FFF2-40B4-BE49-F238E27FC236}">
                <a16:creationId xmlns:a16="http://schemas.microsoft.com/office/drawing/2014/main" id="{8B336E32-A837-46CB-9F2B-77DE1FF4566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81A395B-6093-45F7-A421-AB5CD7269A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912D9A-5468-4636-AD7B-EB2CF6ACFB48}" type="slidenum">
              <a:rPr lang="en-US" altLang="he-IL"/>
              <a:pPr/>
              <a:t>51</a:t>
            </a:fld>
            <a:endParaRPr lang="en-US" altLang="he-IL"/>
          </a:p>
        </p:txBody>
      </p:sp>
      <p:sp>
        <p:nvSpPr>
          <p:cNvPr id="104451" name="Rectangle 2">
            <a:extLst>
              <a:ext uri="{FF2B5EF4-FFF2-40B4-BE49-F238E27FC236}">
                <a16:creationId xmlns:a16="http://schemas.microsoft.com/office/drawing/2014/main" id="{52F12D58-200B-40C3-AEB4-EAD95D911FFF}"/>
              </a:ext>
            </a:extLst>
          </p:cNvPr>
          <p:cNvSpPr>
            <a:spLocks noRot="1" noChangeArrowheads="1" noTextEdit="1"/>
          </p:cNvSpPr>
          <p:nvPr>
            <p:ph type="sldImg"/>
          </p:nvPr>
        </p:nvSpPr>
        <p:spPr>
          <a:ln/>
        </p:spPr>
      </p:sp>
      <p:sp>
        <p:nvSpPr>
          <p:cNvPr id="104452" name="Rectangle 3">
            <a:extLst>
              <a:ext uri="{FF2B5EF4-FFF2-40B4-BE49-F238E27FC236}">
                <a16:creationId xmlns:a16="http://schemas.microsoft.com/office/drawing/2014/main" id="{9D6CD142-3258-469A-86B5-4821E892640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Although it is possible to configure Freemason to use such resources from the host that runs the compilation, it is sometimes easier to rely on a common, stable resources. Such resource are stored in a location that’s called Repository, typically in a shared network location. </a:t>
            </a:r>
          </a:p>
          <a:p>
            <a:pPr eaLnBrk="1" hangingPunct="1"/>
            <a:endParaRPr lang="en-US" altLang="he-IL"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1B7ECFEA-14D2-48DA-A509-E35C3234904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E9CEC6-C489-4B53-8B59-54D2AE68862A}" type="slidenum">
              <a:rPr lang="en-US" altLang="he-IL"/>
              <a:pPr/>
              <a:t>6</a:t>
            </a:fld>
            <a:endParaRPr lang="en-US" altLang="he-IL"/>
          </a:p>
        </p:txBody>
      </p:sp>
      <p:sp>
        <p:nvSpPr>
          <p:cNvPr id="13315" name="Rectangle 2">
            <a:extLst>
              <a:ext uri="{FF2B5EF4-FFF2-40B4-BE49-F238E27FC236}">
                <a16:creationId xmlns:a16="http://schemas.microsoft.com/office/drawing/2014/main" id="{3379D518-BA17-4171-B258-3E63BFEFB762}"/>
              </a:ext>
            </a:extLst>
          </p:cNvPr>
          <p:cNvSpPr>
            <a:spLocks noRot="1" noChangeArrowheads="1" noTextEdit="1"/>
          </p:cNvSpPr>
          <p:nvPr>
            <p:ph type="sldImg"/>
          </p:nvPr>
        </p:nvSpPr>
        <p:spPr>
          <a:ln/>
        </p:spPr>
      </p:sp>
      <p:sp>
        <p:nvSpPr>
          <p:cNvPr id="13316" name="Rectangle 3">
            <a:extLst>
              <a:ext uri="{FF2B5EF4-FFF2-40B4-BE49-F238E27FC236}">
                <a16:creationId xmlns:a16="http://schemas.microsoft.com/office/drawing/2014/main" id="{4E785C14-84EB-4B15-8343-8ABBA9F35E6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2DD7AB5D-3EF3-4DA3-B887-96D5638EAEB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45182D4-4A31-4E8C-8E12-806B184CEE89}" type="slidenum">
              <a:rPr lang="en-US" altLang="he-IL"/>
              <a:pPr/>
              <a:t>52</a:t>
            </a:fld>
            <a:endParaRPr lang="en-US" altLang="he-IL"/>
          </a:p>
        </p:txBody>
      </p:sp>
      <p:sp>
        <p:nvSpPr>
          <p:cNvPr id="106499" name="Rectangle 2">
            <a:extLst>
              <a:ext uri="{FF2B5EF4-FFF2-40B4-BE49-F238E27FC236}">
                <a16:creationId xmlns:a16="http://schemas.microsoft.com/office/drawing/2014/main" id="{5CB4F566-09FD-40FD-A8CF-416667883344}"/>
              </a:ext>
            </a:extLst>
          </p:cNvPr>
          <p:cNvSpPr>
            <a:spLocks noRot="1" noChangeArrowheads="1" noTextEdit="1"/>
          </p:cNvSpPr>
          <p:nvPr>
            <p:ph type="sldImg"/>
          </p:nvPr>
        </p:nvSpPr>
        <p:spPr>
          <a:ln/>
        </p:spPr>
      </p:sp>
      <p:sp>
        <p:nvSpPr>
          <p:cNvPr id="106500" name="Rectangle 3">
            <a:extLst>
              <a:ext uri="{FF2B5EF4-FFF2-40B4-BE49-F238E27FC236}">
                <a16:creationId xmlns:a16="http://schemas.microsoft.com/office/drawing/2014/main" id="{660306FF-3AC5-4C9B-88DA-B2C9743B33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E580AF12-87F2-4AFC-B196-D4661857B3A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BC1C771-70A6-4A6B-BED6-99C2034EF254}" type="slidenum">
              <a:rPr lang="en-US" altLang="he-IL"/>
              <a:pPr/>
              <a:t>53</a:t>
            </a:fld>
            <a:endParaRPr lang="en-US" altLang="he-IL"/>
          </a:p>
        </p:txBody>
      </p:sp>
      <p:sp>
        <p:nvSpPr>
          <p:cNvPr id="108547" name="Rectangle 2">
            <a:extLst>
              <a:ext uri="{FF2B5EF4-FFF2-40B4-BE49-F238E27FC236}">
                <a16:creationId xmlns:a16="http://schemas.microsoft.com/office/drawing/2014/main" id="{C0A0C3DA-883D-4198-840A-CD704FA5D14E}"/>
              </a:ext>
            </a:extLst>
          </p:cNvPr>
          <p:cNvSpPr>
            <a:spLocks noRot="1" noChangeArrowheads="1" noTextEdit="1"/>
          </p:cNvSpPr>
          <p:nvPr>
            <p:ph type="sldImg"/>
          </p:nvPr>
        </p:nvSpPr>
        <p:spPr>
          <a:ln/>
        </p:spPr>
      </p:sp>
      <p:sp>
        <p:nvSpPr>
          <p:cNvPr id="108548" name="Rectangle 3">
            <a:extLst>
              <a:ext uri="{FF2B5EF4-FFF2-40B4-BE49-F238E27FC236}">
                <a16:creationId xmlns:a16="http://schemas.microsoft.com/office/drawing/2014/main" id="{4DAD9DDE-91A3-4044-81E8-63294068375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45699421-C290-41E7-A654-B0B68A08F17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EE5473-DD96-4481-B963-0EC0857B9A84}" type="slidenum">
              <a:rPr lang="en-US" altLang="he-IL"/>
              <a:pPr/>
              <a:t>54</a:t>
            </a:fld>
            <a:endParaRPr lang="en-US" altLang="he-IL"/>
          </a:p>
        </p:txBody>
      </p:sp>
      <p:sp>
        <p:nvSpPr>
          <p:cNvPr id="110595" name="Rectangle 2">
            <a:extLst>
              <a:ext uri="{FF2B5EF4-FFF2-40B4-BE49-F238E27FC236}">
                <a16:creationId xmlns:a16="http://schemas.microsoft.com/office/drawing/2014/main" id="{B9627984-C76D-4C92-BA5B-D1B689F59158}"/>
              </a:ext>
            </a:extLst>
          </p:cNvPr>
          <p:cNvSpPr>
            <a:spLocks noRot="1" noChangeArrowheads="1" noTextEdit="1"/>
          </p:cNvSpPr>
          <p:nvPr>
            <p:ph type="sldImg"/>
          </p:nvPr>
        </p:nvSpPr>
        <p:spPr>
          <a:ln/>
        </p:spPr>
      </p:sp>
      <p:sp>
        <p:nvSpPr>
          <p:cNvPr id="110596" name="Rectangle 3">
            <a:extLst>
              <a:ext uri="{FF2B5EF4-FFF2-40B4-BE49-F238E27FC236}">
                <a16:creationId xmlns:a16="http://schemas.microsoft.com/office/drawing/2014/main" id="{2582AAC6-E80D-44A5-884F-363A4DC5B7B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18E76D9D-3C46-4E2E-B18F-27A4A739BDC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2DA426-91E1-43F7-846F-AF2521A343DE}" type="slidenum">
              <a:rPr lang="en-US" altLang="he-IL"/>
              <a:pPr/>
              <a:t>55</a:t>
            </a:fld>
            <a:endParaRPr lang="en-US" altLang="he-IL"/>
          </a:p>
        </p:txBody>
      </p:sp>
      <p:sp>
        <p:nvSpPr>
          <p:cNvPr id="112643" name="Rectangle 2">
            <a:extLst>
              <a:ext uri="{FF2B5EF4-FFF2-40B4-BE49-F238E27FC236}">
                <a16:creationId xmlns:a16="http://schemas.microsoft.com/office/drawing/2014/main" id="{7E7CD08B-C9B5-4C55-A409-B3828B447D6B}"/>
              </a:ext>
            </a:extLst>
          </p:cNvPr>
          <p:cNvSpPr>
            <a:spLocks noRot="1" noChangeArrowheads="1" noTextEdit="1"/>
          </p:cNvSpPr>
          <p:nvPr>
            <p:ph type="sldImg"/>
          </p:nvPr>
        </p:nvSpPr>
        <p:spPr>
          <a:ln/>
        </p:spPr>
      </p:sp>
      <p:sp>
        <p:nvSpPr>
          <p:cNvPr id="112644" name="Rectangle 3">
            <a:extLst>
              <a:ext uri="{FF2B5EF4-FFF2-40B4-BE49-F238E27FC236}">
                <a16:creationId xmlns:a16="http://schemas.microsoft.com/office/drawing/2014/main" id="{A0A506F1-C1BC-47FE-9515-89D040D826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9F8C60F7-ECAE-42E9-8181-9A64711F065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2CD6FAE-6507-4F43-82FC-BD3D42B6F219}" type="slidenum">
              <a:rPr lang="en-US" altLang="he-IL"/>
              <a:pPr/>
              <a:t>56</a:t>
            </a:fld>
            <a:endParaRPr lang="en-US" altLang="he-IL"/>
          </a:p>
        </p:txBody>
      </p:sp>
      <p:sp>
        <p:nvSpPr>
          <p:cNvPr id="114691" name="Rectangle 2">
            <a:extLst>
              <a:ext uri="{FF2B5EF4-FFF2-40B4-BE49-F238E27FC236}">
                <a16:creationId xmlns:a16="http://schemas.microsoft.com/office/drawing/2014/main" id="{58FF6D34-7D40-4603-A757-C88DAEAF0FF5}"/>
              </a:ext>
            </a:extLst>
          </p:cNvPr>
          <p:cNvSpPr>
            <a:spLocks noRot="1" noChangeArrowheads="1" noTextEdit="1"/>
          </p:cNvSpPr>
          <p:nvPr>
            <p:ph type="sldImg"/>
          </p:nvPr>
        </p:nvSpPr>
        <p:spPr>
          <a:ln/>
        </p:spPr>
      </p:sp>
      <p:sp>
        <p:nvSpPr>
          <p:cNvPr id="114692" name="Rectangle 3">
            <a:extLst>
              <a:ext uri="{FF2B5EF4-FFF2-40B4-BE49-F238E27FC236}">
                <a16:creationId xmlns:a16="http://schemas.microsoft.com/office/drawing/2014/main" id="{002FB5FB-CB66-4693-B9DE-A8208C110E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8149F74-AE78-4D9B-8330-86FC7A38741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FE3139-1E97-4CB6-BB5A-65A14FD7DA94}" type="slidenum">
              <a:rPr lang="en-US" altLang="he-IL"/>
              <a:pPr/>
              <a:t>57</a:t>
            </a:fld>
            <a:endParaRPr lang="en-US" altLang="he-IL"/>
          </a:p>
        </p:txBody>
      </p:sp>
      <p:sp>
        <p:nvSpPr>
          <p:cNvPr id="116739" name="Rectangle 2">
            <a:extLst>
              <a:ext uri="{FF2B5EF4-FFF2-40B4-BE49-F238E27FC236}">
                <a16:creationId xmlns:a16="http://schemas.microsoft.com/office/drawing/2014/main" id="{2D9521EA-9CAE-47E0-8A5A-C7A8EEFC54F6}"/>
              </a:ext>
            </a:extLst>
          </p:cNvPr>
          <p:cNvSpPr>
            <a:spLocks noRot="1" noChangeArrowheads="1" noTextEdit="1"/>
          </p:cNvSpPr>
          <p:nvPr>
            <p:ph type="sldImg"/>
          </p:nvPr>
        </p:nvSpPr>
        <p:spPr>
          <a:ln/>
        </p:spPr>
      </p:sp>
      <p:sp>
        <p:nvSpPr>
          <p:cNvPr id="116740" name="Rectangle 3">
            <a:extLst>
              <a:ext uri="{FF2B5EF4-FFF2-40B4-BE49-F238E27FC236}">
                <a16:creationId xmlns:a16="http://schemas.microsoft.com/office/drawing/2014/main" id="{C1CDB883-4D92-4E35-8C56-77C8DC1C54E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Freemason does not require installation of any development tool, IDE or SDK.</a:t>
            </a:r>
          </a:p>
          <a:p>
            <a:pPr eaLnBrk="1" hangingPunct="1"/>
            <a:r>
              <a:rPr lang="en-US" altLang="he-IL" sz="1000"/>
              <a:t>It is planned to coexist with development tools installed locally on a builder host.</a:t>
            </a:r>
          </a:p>
          <a:p>
            <a:pPr eaLnBrk="1" hangingPunct="1"/>
            <a:endParaRPr lang="en-US" altLang="he-IL" sz="1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7E976F3F-80A7-44D0-9A24-FA8C8252FDF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93C274-5A0F-42AC-BB83-E237994792F8}" type="slidenum">
              <a:rPr lang="en-US" altLang="he-IL"/>
              <a:pPr/>
              <a:t>58</a:t>
            </a:fld>
            <a:endParaRPr lang="en-US" altLang="he-IL"/>
          </a:p>
        </p:txBody>
      </p:sp>
      <p:sp>
        <p:nvSpPr>
          <p:cNvPr id="118787" name="Rectangle 2">
            <a:extLst>
              <a:ext uri="{FF2B5EF4-FFF2-40B4-BE49-F238E27FC236}">
                <a16:creationId xmlns:a16="http://schemas.microsoft.com/office/drawing/2014/main" id="{E1506636-B53B-4B24-8C23-C54207988243}"/>
              </a:ext>
            </a:extLst>
          </p:cNvPr>
          <p:cNvSpPr>
            <a:spLocks noRot="1" noChangeArrowheads="1" noTextEdit="1"/>
          </p:cNvSpPr>
          <p:nvPr>
            <p:ph type="sldImg"/>
          </p:nvPr>
        </p:nvSpPr>
        <p:spPr>
          <a:ln/>
        </p:spPr>
      </p:sp>
      <p:sp>
        <p:nvSpPr>
          <p:cNvPr id="118788" name="Rectangle 3">
            <a:extLst>
              <a:ext uri="{FF2B5EF4-FFF2-40B4-BE49-F238E27FC236}">
                <a16:creationId xmlns:a16="http://schemas.microsoft.com/office/drawing/2014/main" id="{FAEDBAC4-37E3-4470-B7B3-EE5140094E5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661583C7-FAE9-4F42-A4E0-E2BDF9492B9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3DC5B1-FBBC-4FED-BBDA-2E90A8EDFA8F}" type="slidenum">
              <a:rPr lang="en-US" altLang="he-IL"/>
              <a:pPr/>
              <a:t>59</a:t>
            </a:fld>
            <a:endParaRPr lang="en-US" altLang="he-IL"/>
          </a:p>
        </p:txBody>
      </p:sp>
      <p:sp>
        <p:nvSpPr>
          <p:cNvPr id="120835" name="Rectangle 2">
            <a:extLst>
              <a:ext uri="{FF2B5EF4-FFF2-40B4-BE49-F238E27FC236}">
                <a16:creationId xmlns:a16="http://schemas.microsoft.com/office/drawing/2014/main" id="{BB267B69-6C66-4135-A54A-5CB4405FE29F}"/>
              </a:ext>
            </a:extLst>
          </p:cNvPr>
          <p:cNvSpPr>
            <a:spLocks noRot="1" noChangeArrowheads="1" noTextEdit="1"/>
          </p:cNvSpPr>
          <p:nvPr>
            <p:ph type="sldImg"/>
          </p:nvPr>
        </p:nvSpPr>
        <p:spPr>
          <a:ln/>
        </p:spPr>
      </p:sp>
      <p:sp>
        <p:nvSpPr>
          <p:cNvPr id="120836" name="Rectangle 3">
            <a:extLst>
              <a:ext uri="{FF2B5EF4-FFF2-40B4-BE49-F238E27FC236}">
                <a16:creationId xmlns:a16="http://schemas.microsoft.com/office/drawing/2014/main" id="{400134C7-9458-4F48-A9B2-D9F4F9805EE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71C0F759-F9FB-42CA-BA2F-61F4556083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1FFD168-CA03-4836-8691-CEF4AF4312C6}" type="slidenum">
              <a:rPr lang="en-US" altLang="he-IL"/>
              <a:pPr/>
              <a:t>60</a:t>
            </a:fld>
            <a:endParaRPr lang="en-US" altLang="he-IL"/>
          </a:p>
        </p:txBody>
      </p:sp>
      <p:sp>
        <p:nvSpPr>
          <p:cNvPr id="122883" name="Rectangle 2">
            <a:extLst>
              <a:ext uri="{FF2B5EF4-FFF2-40B4-BE49-F238E27FC236}">
                <a16:creationId xmlns:a16="http://schemas.microsoft.com/office/drawing/2014/main" id="{69A4C15A-1B9F-4821-86E9-37A2D90E0EC1}"/>
              </a:ext>
            </a:extLst>
          </p:cNvPr>
          <p:cNvSpPr>
            <a:spLocks noRot="1" noChangeArrowheads="1" noTextEdit="1"/>
          </p:cNvSpPr>
          <p:nvPr>
            <p:ph type="sldImg"/>
          </p:nvPr>
        </p:nvSpPr>
        <p:spPr>
          <a:ln/>
        </p:spPr>
      </p:sp>
      <p:sp>
        <p:nvSpPr>
          <p:cNvPr id="122884" name="Rectangle 3">
            <a:extLst>
              <a:ext uri="{FF2B5EF4-FFF2-40B4-BE49-F238E27FC236}">
                <a16:creationId xmlns:a16="http://schemas.microsoft.com/office/drawing/2014/main" id="{EEAA2C5F-6694-49D7-8EB2-58FBD4D8E1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938BF943-F313-4AA1-B002-1A0916845B4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60DEC7E-49D4-42B8-BAFC-224CF159DC02}" type="slidenum">
              <a:rPr lang="en-US" altLang="he-IL"/>
              <a:pPr/>
              <a:t>61</a:t>
            </a:fld>
            <a:endParaRPr lang="en-US" altLang="he-IL"/>
          </a:p>
        </p:txBody>
      </p:sp>
      <p:sp>
        <p:nvSpPr>
          <p:cNvPr id="124931" name="Rectangle 2">
            <a:extLst>
              <a:ext uri="{FF2B5EF4-FFF2-40B4-BE49-F238E27FC236}">
                <a16:creationId xmlns:a16="http://schemas.microsoft.com/office/drawing/2014/main" id="{2153D040-8643-4474-B319-7E5B37CF13EC}"/>
              </a:ext>
            </a:extLst>
          </p:cNvPr>
          <p:cNvSpPr>
            <a:spLocks noRot="1" noChangeArrowheads="1" noTextEdit="1"/>
          </p:cNvSpPr>
          <p:nvPr>
            <p:ph type="sldImg"/>
          </p:nvPr>
        </p:nvSpPr>
        <p:spPr>
          <a:ln/>
        </p:spPr>
      </p:sp>
      <p:sp>
        <p:nvSpPr>
          <p:cNvPr id="124932" name="Rectangle 3">
            <a:extLst>
              <a:ext uri="{FF2B5EF4-FFF2-40B4-BE49-F238E27FC236}">
                <a16:creationId xmlns:a16="http://schemas.microsoft.com/office/drawing/2014/main" id="{153E17DF-1682-41FB-9102-E694028882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B3AD914-A041-431E-94B8-A8B88AD9FB1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6D3707-1913-4288-9DF4-D62C6EB0D32B}" type="slidenum">
              <a:rPr lang="en-US" altLang="he-IL"/>
              <a:pPr/>
              <a:t>7</a:t>
            </a:fld>
            <a:endParaRPr lang="en-US" altLang="he-IL"/>
          </a:p>
        </p:txBody>
      </p:sp>
      <p:sp>
        <p:nvSpPr>
          <p:cNvPr id="15363" name="Rectangle 2">
            <a:extLst>
              <a:ext uri="{FF2B5EF4-FFF2-40B4-BE49-F238E27FC236}">
                <a16:creationId xmlns:a16="http://schemas.microsoft.com/office/drawing/2014/main" id="{4DB5073D-08AD-4D0D-AFD4-FA90A6463322}"/>
              </a:ext>
            </a:extLst>
          </p:cNvPr>
          <p:cNvSpPr>
            <a:spLocks noRot="1" noChangeArrowheads="1" noTextEdit="1"/>
          </p:cNvSpPr>
          <p:nvPr>
            <p:ph type="sldImg"/>
          </p:nvPr>
        </p:nvSpPr>
        <p:spPr>
          <a:ln/>
        </p:spPr>
      </p:sp>
      <p:sp>
        <p:nvSpPr>
          <p:cNvPr id="15364" name="Rectangle 3">
            <a:extLst>
              <a:ext uri="{FF2B5EF4-FFF2-40B4-BE49-F238E27FC236}">
                <a16:creationId xmlns:a16="http://schemas.microsoft.com/office/drawing/2014/main" id="{1C52A825-759F-4644-ADDC-B6003544219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The first thing we will like to do is to build the code in test1 and lib1 which are called </a:t>
            </a:r>
            <a:r>
              <a:rPr lang="en-US" altLang="he-IL" sz="1000" b="1" i="1"/>
              <a:t>Products</a:t>
            </a:r>
            <a:r>
              <a:rPr lang="en-US" altLang="he-IL" sz="1000"/>
              <a:t> in Freemason.</a:t>
            </a:r>
          </a:p>
          <a:p>
            <a:pPr eaLnBrk="1" hangingPunct="1"/>
            <a:r>
              <a:rPr lang="en-US" altLang="he-IL" sz="1000"/>
              <a:t>We would like to build the source files in lib1 into a library, and the source files in test1 into an executable file.</a:t>
            </a:r>
          </a:p>
          <a:p>
            <a:pPr eaLnBrk="1" hangingPunct="1"/>
            <a:r>
              <a:rPr lang="en-US" altLang="he-IL" sz="1000"/>
              <a:t>Freemason uses the term </a:t>
            </a:r>
            <a:r>
              <a:rPr lang="en-US" altLang="he-IL" sz="1000" b="1" i="1"/>
              <a:t>module</a:t>
            </a:r>
            <a:r>
              <a:rPr lang="en-US" altLang="he-IL" sz="1000"/>
              <a:t> to refer to a set of source files (like test1 and lib1) that eventually can be compiled into binary form (that is, a library of some sort or an executable, which we call products).</a:t>
            </a:r>
          </a:p>
          <a:p>
            <a:pPr eaLnBrk="1" hangingPunct="1"/>
            <a:endParaRPr lang="en-US" altLang="he-IL" sz="10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E3197669-F4AF-45C7-9883-2A9D6F8AA6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B4B8A3-C8A0-47BC-BF6F-DDE8A5625F0B}" type="slidenum">
              <a:rPr lang="en-US" altLang="he-IL"/>
              <a:pPr/>
              <a:t>62</a:t>
            </a:fld>
            <a:endParaRPr lang="en-US" altLang="he-IL"/>
          </a:p>
        </p:txBody>
      </p:sp>
      <p:sp>
        <p:nvSpPr>
          <p:cNvPr id="126979" name="Rectangle 2">
            <a:extLst>
              <a:ext uri="{FF2B5EF4-FFF2-40B4-BE49-F238E27FC236}">
                <a16:creationId xmlns:a16="http://schemas.microsoft.com/office/drawing/2014/main" id="{687D4427-A57F-4896-82DC-643482B4ECA3}"/>
              </a:ext>
            </a:extLst>
          </p:cNvPr>
          <p:cNvSpPr>
            <a:spLocks noRot="1" noChangeArrowheads="1" noTextEdit="1"/>
          </p:cNvSpPr>
          <p:nvPr>
            <p:ph type="sldImg"/>
          </p:nvPr>
        </p:nvSpPr>
        <p:spPr>
          <a:ln/>
        </p:spPr>
      </p:sp>
      <p:sp>
        <p:nvSpPr>
          <p:cNvPr id="126980" name="Rectangle 3">
            <a:extLst>
              <a:ext uri="{FF2B5EF4-FFF2-40B4-BE49-F238E27FC236}">
                <a16:creationId xmlns:a16="http://schemas.microsoft.com/office/drawing/2014/main" id="{AE47BC22-5C6A-4FE0-94B7-C8674EA9D4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None = no product: used in products that do nothing but probably get paid quite a lot.</a:t>
            </a:r>
          </a:p>
          <a:p>
            <a:pPr eaLnBrk="1" hangingPunct="1"/>
            <a:endParaRPr lang="en-US" altLang="he-IL" sz="1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3ABAD81B-4715-419D-8346-2D0FA345254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BA9775-4BA6-4C9A-8CB9-C1E0F5CA5230}" type="slidenum">
              <a:rPr lang="en-US" altLang="he-IL"/>
              <a:pPr/>
              <a:t>63</a:t>
            </a:fld>
            <a:endParaRPr lang="en-US" altLang="he-IL"/>
          </a:p>
        </p:txBody>
      </p:sp>
      <p:sp>
        <p:nvSpPr>
          <p:cNvPr id="129027" name="Rectangle 2">
            <a:extLst>
              <a:ext uri="{FF2B5EF4-FFF2-40B4-BE49-F238E27FC236}">
                <a16:creationId xmlns:a16="http://schemas.microsoft.com/office/drawing/2014/main" id="{B803560F-ECBF-4360-817A-6FB58B2F8750}"/>
              </a:ext>
            </a:extLst>
          </p:cNvPr>
          <p:cNvSpPr>
            <a:spLocks noRot="1" noChangeArrowheads="1" noTextEdit="1"/>
          </p:cNvSpPr>
          <p:nvPr>
            <p:ph type="sldImg"/>
          </p:nvPr>
        </p:nvSpPr>
        <p:spPr>
          <a:ln/>
        </p:spPr>
      </p:sp>
      <p:sp>
        <p:nvSpPr>
          <p:cNvPr id="129028" name="Rectangle 3">
            <a:extLst>
              <a:ext uri="{FF2B5EF4-FFF2-40B4-BE49-F238E27FC236}">
                <a16:creationId xmlns:a16="http://schemas.microsoft.com/office/drawing/2014/main" id="{6E248A37-148B-403F-831F-BA7ED6C6676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90969AD-375F-470E-ABC1-2CA34F849D6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DB804E-C6A9-420C-B0E9-0706D5C91B8A}" type="slidenum">
              <a:rPr lang="en-US" altLang="he-IL"/>
              <a:pPr/>
              <a:t>64</a:t>
            </a:fld>
            <a:endParaRPr lang="en-US" altLang="he-IL"/>
          </a:p>
        </p:txBody>
      </p:sp>
      <p:sp>
        <p:nvSpPr>
          <p:cNvPr id="131075" name="Rectangle 2">
            <a:extLst>
              <a:ext uri="{FF2B5EF4-FFF2-40B4-BE49-F238E27FC236}">
                <a16:creationId xmlns:a16="http://schemas.microsoft.com/office/drawing/2014/main" id="{C60A5C43-DAC8-48A8-A2AB-2F8A68B2E639}"/>
              </a:ext>
            </a:extLst>
          </p:cNvPr>
          <p:cNvSpPr>
            <a:spLocks noRot="1" noChangeArrowheads="1" noTextEdit="1"/>
          </p:cNvSpPr>
          <p:nvPr>
            <p:ph type="sldImg"/>
          </p:nvPr>
        </p:nvSpPr>
        <p:spPr>
          <a:ln/>
        </p:spPr>
      </p:sp>
      <p:sp>
        <p:nvSpPr>
          <p:cNvPr id="131076" name="Rectangle 3">
            <a:extLst>
              <a:ext uri="{FF2B5EF4-FFF2-40B4-BE49-F238E27FC236}">
                <a16:creationId xmlns:a16="http://schemas.microsoft.com/office/drawing/2014/main" id="{49A427AA-FADD-42AE-AFE1-2D14BE747F2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FE67EC6A-157B-465A-BE11-F14F2E30B4E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CCC84D6-41B5-467E-B8D8-9D49AC8646F8}" type="slidenum">
              <a:rPr lang="en-US" altLang="he-IL"/>
              <a:pPr/>
              <a:t>65</a:t>
            </a:fld>
            <a:endParaRPr lang="en-US" altLang="he-IL"/>
          </a:p>
        </p:txBody>
      </p:sp>
      <p:sp>
        <p:nvSpPr>
          <p:cNvPr id="133123" name="Rectangle 2">
            <a:extLst>
              <a:ext uri="{FF2B5EF4-FFF2-40B4-BE49-F238E27FC236}">
                <a16:creationId xmlns:a16="http://schemas.microsoft.com/office/drawing/2014/main" id="{7F267F65-2CF4-4394-BEF4-DAE18F813724}"/>
              </a:ext>
            </a:extLst>
          </p:cNvPr>
          <p:cNvSpPr>
            <a:spLocks noRot="1" noChangeArrowheads="1" noTextEdit="1"/>
          </p:cNvSpPr>
          <p:nvPr>
            <p:ph type="sldImg"/>
          </p:nvPr>
        </p:nvSpPr>
        <p:spPr>
          <a:ln/>
        </p:spPr>
      </p:sp>
      <p:sp>
        <p:nvSpPr>
          <p:cNvPr id="133124" name="Rectangle 3">
            <a:extLst>
              <a:ext uri="{FF2B5EF4-FFF2-40B4-BE49-F238E27FC236}">
                <a16:creationId xmlns:a16="http://schemas.microsoft.com/office/drawing/2014/main" id="{6DA9D184-1F01-421F-A284-B56BF0DF2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BF20432C-31B9-463A-B168-40DF993213C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D3AC946-E684-4588-8D4D-20AE037FB849}" type="slidenum">
              <a:rPr lang="en-US" altLang="he-IL"/>
              <a:pPr/>
              <a:t>66</a:t>
            </a:fld>
            <a:endParaRPr lang="en-US" altLang="he-IL"/>
          </a:p>
        </p:txBody>
      </p:sp>
      <p:sp>
        <p:nvSpPr>
          <p:cNvPr id="135171" name="Rectangle 2">
            <a:extLst>
              <a:ext uri="{FF2B5EF4-FFF2-40B4-BE49-F238E27FC236}">
                <a16:creationId xmlns:a16="http://schemas.microsoft.com/office/drawing/2014/main" id="{6B88F36D-2173-4821-9CE4-63211E5866A7}"/>
              </a:ext>
            </a:extLst>
          </p:cNvPr>
          <p:cNvSpPr>
            <a:spLocks noRot="1" noChangeArrowheads="1" noTextEdit="1"/>
          </p:cNvSpPr>
          <p:nvPr>
            <p:ph type="sldImg"/>
          </p:nvPr>
        </p:nvSpPr>
        <p:spPr>
          <a:ln/>
        </p:spPr>
      </p:sp>
      <p:sp>
        <p:nvSpPr>
          <p:cNvPr id="135172" name="Rectangle 3">
            <a:extLst>
              <a:ext uri="{FF2B5EF4-FFF2-40B4-BE49-F238E27FC236}">
                <a16:creationId xmlns:a16="http://schemas.microsoft.com/office/drawing/2014/main" id="{B47D1850-43BE-4906-B90E-92BA54331A2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A5047F-C1B6-4EA8-B061-C839EB6F442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2FBFB6-6519-41CA-937E-764B97923B2F}" type="slidenum">
              <a:rPr lang="en-US" altLang="he-IL"/>
              <a:pPr/>
              <a:t>67</a:t>
            </a:fld>
            <a:endParaRPr lang="en-US" altLang="he-IL"/>
          </a:p>
        </p:txBody>
      </p:sp>
      <p:sp>
        <p:nvSpPr>
          <p:cNvPr id="137219" name="Rectangle 2">
            <a:extLst>
              <a:ext uri="{FF2B5EF4-FFF2-40B4-BE49-F238E27FC236}">
                <a16:creationId xmlns:a16="http://schemas.microsoft.com/office/drawing/2014/main" id="{AFF21CBC-AE7F-42DC-93E8-B43E2553FCC6}"/>
              </a:ext>
            </a:extLst>
          </p:cNvPr>
          <p:cNvSpPr>
            <a:spLocks noRot="1" noChangeArrowheads="1" noTextEdit="1"/>
          </p:cNvSpPr>
          <p:nvPr>
            <p:ph type="sldImg"/>
          </p:nvPr>
        </p:nvSpPr>
        <p:spPr>
          <a:ln/>
        </p:spPr>
      </p:sp>
      <p:sp>
        <p:nvSpPr>
          <p:cNvPr id="137220" name="Rectangle 3">
            <a:extLst>
              <a:ext uri="{FF2B5EF4-FFF2-40B4-BE49-F238E27FC236}">
                <a16:creationId xmlns:a16="http://schemas.microsoft.com/office/drawing/2014/main" id="{7E59B629-DCAB-4AE3-9931-BDE1D2552A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C7FAA29C-6933-42D2-8856-5984019D5AD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278596-A197-4706-9F09-89466E528DF7}" type="slidenum">
              <a:rPr lang="en-US" altLang="he-IL"/>
              <a:pPr/>
              <a:t>68</a:t>
            </a:fld>
            <a:endParaRPr lang="en-US" altLang="he-IL"/>
          </a:p>
        </p:txBody>
      </p:sp>
      <p:sp>
        <p:nvSpPr>
          <p:cNvPr id="139267" name="Rectangle 2">
            <a:extLst>
              <a:ext uri="{FF2B5EF4-FFF2-40B4-BE49-F238E27FC236}">
                <a16:creationId xmlns:a16="http://schemas.microsoft.com/office/drawing/2014/main" id="{AFC2A4FB-EC30-4C84-B451-609493709E40}"/>
              </a:ext>
            </a:extLst>
          </p:cNvPr>
          <p:cNvSpPr>
            <a:spLocks noRot="1" noChangeArrowheads="1" noTextEdit="1"/>
          </p:cNvSpPr>
          <p:nvPr>
            <p:ph type="sldImg"/>
          </p:nvPr>
        </p:nvSpPr>
        <p:spPr>
          <a:ln/>
        </p:spPr>
      </p:sp>
      <p:sp>
        <p:nvSpPr>
          <p:cNvPr id="139268" name="Rectangle 3">
            <a:extLst>
              <a:ext uri="{FF2B5EF4-FFF2-40B4-BE49-F238E27FC236}">
                <a16:creationId xmlns:a16="http://schemas.microsoft.com/office/drawing/2014/main" id="{804788FE-EC01-4571-9313-850ACA2AD1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E9FB89B0-5BC4-44E9-8A15-6733ADA59AE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742D90-CF8F-41E9-B3FA-F6A8A95A6D10}" type="slidenum">
              <a:rPr lang="en-US" altLang="he-IL"/>
              <a:pPr/>
              <a:t>69</a:t>
            </a:fld>
            <a:endParaRPr lang="en-US" altLang="he-IL"/>
          </a:p>
        </p:txBody>
      </p:sp>
      <p:sp>
        <p:nvSpPr>
          <p:cNvPr id="141315" name="Rectangle 2">
            <a:extLst>
              <a:ext uri="{FF2B5EF4-FFF2-40B4-BE49-F238E27FC236}">
                <a16:creationId xmlns:a16="http://schemas.microsoft.com/office/drawing/2014/main" id="{5AA0C789-9FE3-41AD-AED6-F57297A953C9}"/>
              </a:ext>
            </a:extLst>
          </p:cNvPr>
          <p:cNvSpPr>
            <a:spLocks noRot="1" noChangeArrowheads="1" noTextEdit="1"/>
          </p:cNvSpPr>
          <p:nvPr>
            <p:ph type="sldImg"/>
          </p:nvPr>
        </p:nvSpPr>
        <p:spPr>
          <a:ln/>
        </p:spPr>
      </p:sp>
      <p:sp>
        <p:nvSpPr>
          <p:cNvPr id="141316" name="Rectangle 3">
            <a:extLst>
              <a:ext uri="{FF2B5EF4-FFF2-40B4-BE49-F238E27FC236}">
                <a16:creationId xmlns:a16="http://schemas.microsoft.com/office/drawing/2014/main" id="{7111B6A6-B62E-40B9-9420-4D4DED3473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EF404045-0054-4A4C-BAA2-88E69E7DAEB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B8BD42-1940-40D3-ACA8-8701B98F9429}" type="slidenum">
              <a:rPr lang="en-US" altLang="he-IL"/>
              <a:pPr/>
              <a:t>70</a:t>
            </a:fld>
            <a:endParaRPr lang="en-US" altLang="he-IL"/>
          </a:p>
        </p:txBody>
      </p:sp>
      <p:sp>
        <p:nvSpPr>
          <p:cNvPr id="143363" name="Rectangle 2">
            <a:extLst>
              <a:ext uri="{FF2B5EF4-FFF2-40B4-BE49-F238E27FC236}">
                <a16:creationId xmlns:a16="http://schemas.microsoft.com/office/drawing/2014/main" id="{3FA73130-8C03-4255-9CA3-08EA2D2A530C}"/>
              </a:ext>
            </a:extLst>
          </p:cNvPr>
          <p:cNvSpPr>
            <a:spLocks noRot="1" noChangeArrowheads="1" noTextEdit="1"/>
          </p:cNvSpPr>
          <p:nvPr>
            <p:ph type="sldImg"/>
          </p:nvPr>
        </p:nvSpPr>
        <p:spPr>
          <a:ln/>
        </p:spPr>
      </p:sp>
      <p:sp>
        <p:nvSpPr>
          <p:cNvPr id="143364" name="Rectangle 3">
            <a:extLst>
              <a:ext uri="{FF2B5EF4-FFF2-40B4-BE49-F238E27FC236}">
                <a16:creationId xmlns:a16="http://schemas.microsoft.com/office/drawing/2014/main" id="{1FDFF5D2-61AC-41BD-94EE-BA50631742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31ED39E-0E0D-4354-85CB-1BE01CD936B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DBB2B1-FFD7-4E3B-B9DE-DAE354F24744}" type="slidenum">
              <a:rPr lang="en-US" altLang="he-IL"/>
              <a:pPr/>
              <a:t>71</a:t>
            </a:fld>
            <a:endParaRPr lang="en-US" altLang="he-IL"/>
          </a:p>
        </p:txBody>
      </p:sp>
      <p:sp>
        <p:nvSpPr>
          <p:cNvPr id="145411" name="Rectangle 2">
            <a:extLst>
              <a:ext uri="{FF2B5EF4-FFF2-40B4-BE49-F238E27FC236}">
                <a16:creationId xmlns:a16="http://schemas.microsoft.com/office/drawing/2014/main" id="{308F1245-39E5-4996-8D1E-7E1169917F92}"/>
              </a:ext>
            </a:extLst>
          </p:cNvPr>
          <p:cNvSpPr>
            <a:spLocks noRot="1" noChangeArrowheads="1" noTextEdit="1"/>
          </p:cNvSpPr>
          <p:nvPr>
            <p:ph type="sldImg"/>
          </p:nvPr>
        </p:nvSpPr>
        <p:spPr>
          <a:ln/>
        </p:spPr>
      </p:sp>
      <p:sp>
        <p:nvSpPr>
          <p:cNvPr id="145412" name="Rectangle 3">
            <a:extLst>
              <a:ext uri="{FF2B5EF4-FFF2-40B4-BE49-F238E27FC236}">
                <a16:creationId xmlns:a16="http://schemas.microsoft.com/office/drawing/2014/main" id="{A3A3FF6C-5786-4700-8DA8-350D3F7B14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9E84D2A-8462-4CC6-AE71-6BA18DA9F4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D1AA29-FE0F-4BE8-A7FF-0504204C7330}" type="slidenum">
              <a:rPr lang="en-US" altLang="he-IL"/>
              <a:pPr/>
              <a:t>8</a:t>
            </a:fld>
            <a:endParaRPr lang="en-US" altLang="he-IL"/>
          </a:p>
        </p:txBody>
      </p:sp>
      <p:sp>
        <p:nvSpPr>
          <p:cNvPr id="17411" name="Rectangle 2">
            <a:extLst>
              <a:ext uri="{FF2B5EF4-FFF2-40B4-BE49-F238E27FC236}">
                <a16:creationId xmlns:a16="http://schemas.microsoft.com/office/drawing/2014/main" id="{2B45CD47-95B3-4395-BF0F-2F29E4CA8F30}"/>
              </a:ext>
            </a:extLst>
          </p:cNvPr>
          <p:cNvSpPr>
            <a:spLocks noRot="1" noChangeArrowheads="1" noTextEdit="1"/>
          </p:cNvSpPr>
          <p:nvPr>
            <p:ph type="sldImg"/>
          </p:nvPr>
        </p:nvSpPr>
        <p:spPr>
          <a:ln/>
        </p:spPr>
      </p:sp>
      <p:sp>
        <p:nvSpPr>
          <p:cNvPr id="17412" name="Rectangle 3">
            <a:extLst>
              <a:ext uri="{FF2B5EF4-FFF2-40B4-BE49-F238E27FC236}">
                <a16:creationId xmlns:a16="http://schemas.microsoft.com/office/drawing/2014/main" id="{03F61C16-837E-42E1-BD02-86E71A67317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DBDFA593-594F-4A95-A6DE-DA831BF123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D66CB52-7D60-4A52-8C5A-3DF57655780E}" type="slidenum">
              <a:rPr lang="en-US" altLang="he-IL"/>
              <a:pPr/>
              <a:t>72</a:t>
            </a:fld>
            <a:endParaRPr lang="en-US" altLang="he-IL"/>
          </a:p>
        </p:txBody>
      </p:sp>
      <p:sp>
        <p:nvSpPr>
          <p:cNvPr id="147459" name="Rectangle 2">
            <a:extLst>
              <a:ext uri="{FF2B5EF4-FFF2-40B4-BE49-F238E27FC236}">
                <a16:creationId xmlns:a16="http://schemas.microsoft.com/office/drawing/2014/main" id="{D7A44298-232E-404D-8BBB-DAAAA28085F3}"/>
              </a:ext>
            </a:extLst>
          </p:cNvPr>
          <p:cNvSpPr>
            <a:spLocks noRot="1" noChangeArrowheads="1" noTextEdit="1"/>
          </p:cNvSpPr>
          <p:nvPr>
            <p:ph type="sldImg"/>
          </p:nvPr>
        </p:nvSpPr>
        <p:spPr>
          <a:ln/>
        </p:spPr>
      </p:sp>
      <p:sp>
        <p:nvSpPr>
          <p:cNvPr id="147460" name="Rectangle 3">
            <a:extLst>
              <a:ext uri="{FF2B5EF4-FFF2-40B4-BE49-F238E27FC236}">
                <a16:creationId xmlns:a16="http://schemas.microsoft.com/office/drawing/2014/main" id="{1A8F25D2-84C9-475B-B73F-DE47B076976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376E429C-1D6D-46AF-A582-AE2E5E7BFC8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8DC9B3-C5B4-420D-A914-96FFC2695BBB}" type="slidenum">
              <a:rPr lang="en-US" altLang="he-IL"/>
              <a:pPr/>
              <a:t>73</a:t>
            </a:fld>
            <a:endParaRPr lang="en-US" altLang="he-IL"/>
          </a:p>
        </p:txBody>
      </p:sp>
      <p:sp>
        <p:nvSpPr>
          <p:cNvPr id="149507" name="Rectangle 2">
            <a:extLst>
              <a:ext uri="{FF2B5EF4-FFF2-40B4-BE49-F238E27FC236}">
                <a16:creationId xmlns:a16="http://schemas.microsoft.com/office/drawing/2014/main" id="{093F523E-81AA-499E-A511-438121021F97}"/>
              </a:ext>
            </a:extLst>
          </p:cNvPr>
          <p:cNvSpPr>
            <a:spLocks noRot="1" noChangeArrowheads="1" noTextEdit="1"/>
          </p:cNvSpPr>
          <p:nvPr>
            <p:ph type="sldImg"/>
          </p:nvPr>
        </p:nvSpPr>
        <p:spPr>
          <a:ln/>
        </p:spPr>
      </p:sp>
      <p:sp>
        <p:nvSpPr>
          <p:cNvPr id="149508" name="Rectangle 3">
            <a:extLst>
              <a:ext uri="{FF2B5EF4-FFF2-40B4-BE49-F238E27FC236}">
                <a16:creationId xmlns:a16="http://schemas.microsoft.com/office/drawing/2014/main" id="{6DD8B147-C6FD-4A14-86E5-731A9683B9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2C6D66F-B49A-4809-AD1F-8B2DB209F61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7D016E-66A0-42FB-AF1B-D3D3D0E17C99}" type="slidenum">
              <a:rPr lang="en-US" altLang="he-IL"/>
              <a:pPr/>
              <a:t>74</a:t>
            </a:fld>
            <a:endParaRPr lang="en-US" altLang="he-IL"/>
          </a:p>
        </p:txBody>
      </p:sp>
      <p:sp>
        <p:nvSpPr>
          <p:cNvPr id="151555" name="Rectangle 2">
            <a:extLst>
              <a:ext uri="{FF2B5EF4-FFF2-40B4-BE49-F238E27FC236}">
                <a16:creationId xmlns:a16="http://schemas.microsoft.com/office/drawing/2014/main" id="{3B92CD74-11ED-4998-A262-60E2D217D33B}"/>
              </a:ext>
            </a:extLst>
          </p:cNvPr>
          <p:cNvSpPr>
            <a:spLocks noRot="1" noChangeArrowheads="1" noTextEdit="1"/>
          </p:cNvSpPr>
          <p:nvPr>
            <p:ph type="sldImg"/>
          </p:nvPr>
        </p:nvSpPr>
        <p:spPr>
          <a:ln/>
        </p:spPr>
      </p:sp>
      <p:sp>
        <p:nvSpPr>
          <p:cNvPr id="151556" name="Rectangle 3">
            <a:extLst>
              <a:ext uri="{FF2B5EF4-FFF2-40B4-BE49-F238E27FC236}">
                <a16:creationId xmlns:a16="http://schemas.microsoft.com/office/drawing/2014/main" id="{62A9CF7B-2032-484A-8391-3BC37E3EEB6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Additional tools we plan to support:</a:t>
            </a:r>
          </a:p>
          <a:p>
            <a:pPr eaLnBrk="1" hangingPunct="1"/>
            <a:r>
              <a:rPr lang="en-US" altLang="he-IL" sz="1000"/>
              <a:t>• GCC C/C++ Compiler</a:t>
            </a:r>
          </a:p>
          <a:p>
            <a:pPr eaLnBrk="1" hangingPunct="1"/>
            <a:r>
              <a:rPr lang="en-US" altLang="he-IL" sz="1000"/>
              <a:t>• Flex and Bison</a:t>
            </a:r>
          </a:p>
          <a:p>
            <a:pPr eaLnBrk="1" hangingPunct="1"/>
            <a:endParaRPr lang="en-US" altLang="he-IL" sz="10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2645C5FC-A7B2-47A1-B3C8-8DB5D17D0C0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E919EB-1AAD-464E-BB9B-B6936D6B0AA3}" type="slidenum">
              <a:rPr lang="en-US" altLang="he-IL"/>
              <a:pPr/>
              <a:t>75</a:t>
            </a:fld>
            <a:endParaRPr lang="en-US" altLang="he-IL"/>
          </a:p>
        </p:txBody>
      </p:sp>
      <p:sp>
        <p:nvSpPr>
          <p:cNvPr id="153603" name="Rectangle 2">
            <a:extLst>
              <a:ext uri="{FF2B5EF4-FFF2-40B4-BE49-F238E27FC236}">
                <a16:creationId xmlns:a16="http://schemas.microsoft.com/office/drawing/2014/main" id="{32969277-8E5D-441C-9E23-C23A044CCEFE}"/>
              </a:ext>
            </a:extLst>
          </p:cNvPr>
          <p:cNvSpPr>
            <a:spLocks noRot="1" noChangeArrowheads="1" noTextEdit="1"/>
          </p:cNvSpPr>
          <p:nvPr>
            <p:ph type="sldImg"/>
          </p:nvPr>
        </p:nvSpPr>
        <p:spPr>
          <a:ln/>
        </p:spPr>
      </p:sp>
      <p:sp>
        <p:nvSpPr>
          <p:cNvPr id="153604" name="Rectangle 3">
            <a:extLst>
              <a:ext uri="{FF2B5EF4-FFF2-40B4-BE49-F238E27FC236}">
                <a16:creationId xmlns:a16="http://schemas.microsoft.com/office/drawing/2014/main" id="{90E2F425-1E23-48E1-AE9B-4299B0D10B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0282E3A5-181A-4B16-A256-DF5FE2CA2C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FCCE71-AB17-4002-82A4-F069D455B4AB}" type="slidenum">
              <a:rPr lang="en-US" altLang="he-IL"/>
              <a:pPr/>
              <a:t>76</a:t>
            </a:fld>
            <a:endParaRPr lang="en-US" altLang="he-IL"/>
          </a:p>
        </p:txBody>
      </p:sp>
      <p:sp>
        <p:nvSpPr>
          <p:cNvPr id="155651" name="Rectangle 2">
            <a:extLst>
              <a:ext uri="{FF2B5EF4-FFF2-40B4-BE49-F238E27FC236}">
                <a16:creationId xmlns:a16="http://schemas.microsoft.com/office/drawing/2014/main" id="{0DAC42CA-1AA5-4C6D-ACBA-130A34F410E0}"/>
              </a:ext>
            </a:extLst>
          </p:cNvPr>
          <p:cNvSpPr>
            <a:spLocks noRot="1" noChangeArrowheads="1" noTextEdit="1"/>
          </p:cNvSpPr>
          <p:nvPr>
            <p:ph type="sldImg"/>
          </p:nvPr>
        </p:nvSpPr>
        <p:spPr>
          <a:ln/>
        </p:spPr>
      </p:sp>
      <p:sp>
        <p:nvSpPr>
          <p:cNvPr id="155652" name="Rectangle 3">
            <a:extLst>
              <a:ext uri="{FF2B5EF4-FFF2-40B4-BE49-F238E27FC236}">
                <a16:creationId xmlns:a16="http://schemas.microsoft.com/office/drawing/2014/main" id="{4F8237C0-D38D-4571-8C5A-EB6825F49F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AA6C8C2A-68AE-4F56-A383-76C950C0064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B43014-877F-4F7A-BFF9-ACF289C97A6B}" type="slidenum">
              <a:rPr lang="en-US" altLang="he-IL"/>
              <a:pPr/>
              <a:t>77</a:t>
            </a:fld>
            <a:endParaRPr lang="en-US" altLang="he-IL"/>
          </a:p>
        </p:txBody>
      </p:sp>
      <p:sp>
        <p:nvSpPr>
          <p:cNvPr id="157699" name="Rectangle 2">
            <a:extLst>
              <a:ext uri="{FF2B5EF4-FFF2-40B4-BE49-F238E27FC236}">
                <a16:creationId xmlns:a16="http://schemas.microsoft.com/office/drawing/2014/main" id="{972F21CD-8D40-47C6-B847-FAE896F147A3}"/>
              </a:ext>
            </a:extLst>
          </p:cNvPr>
          <p:cNvSpPr>
            <a:spLocks noRot="1" noChangeArrowheads="1" noTextEdit="1"/>
          </p:cNvSpPr>
          <p:nvPr>
            <p:ph type="sldImg"/>
          </p:nvPr>
        </p:nvSpPr>
        <p:spPr>
          <a:ln/>
        </p:spPr>
      </p:sp>
      <p:sp>
        <p:nvSpPr>
          <p:cNvPr id="157700" name="Rectangle 3">
            <a:extLst>
              <a:ext uri="{FF2B5EF4-FFF2-40B4-BE49-F238E27FC236}">
                <a16:creationId xmlns:a16="http://schemas.microsoft.com/office/drawing/2014/main" id="{EDFC3B9C-70FD-44BD-9281-255644B50D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AF59689F-856B-4E1B-B233-D7EEA900628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801AD4-5FD2-4C8B-B3B2-D3D89B9C7A14}" type="slidenum">
              <a:rPr lang="en-US" altLang="he-IL"/>
              <a:pPr/>
              <a:t>78</a:t>
            </a:fld>
            <a:endParaRPr lang="en-US" altLang="he-IL"/>
          </a:p>
        </p:txBody>
      </p:sp>
      <p:sp>
        <p:nvSpPr>
          <p:cNvPr id="159747" name="Rectangle 2">
            <a:extLst>
              <a:ext uri="{FF2B5EF4-FFF2-40B4-BE49-F238E27FC236}">
                <a16:creationId xmlns:a16="http://schemas.microsoft.com/office/drawing/2014/main" id="{E51B22EF-5425-487A-B681-1267C5373FEA}"/>
              </a:ext>
            </a:extLst>
          </p:cNvPr>
          <p:cNvSpPr>
            <a:spLocks noRot="1" noChangeArrowheads="1" noTextEdit="1"/>
          </p:cNvSpPr>
          <p:nvPr>
            <p:ph type="sldImg"/>
          </p:nvPr>
        </p:nvSpPr>
        <p:spPr>
          <a:ln/>
        </p:spPr>
      </p:sp>
      <p:sp>
        <p:nvSpPr>
          <p:cNvPr id="159748" name="Rectangle 3">
            <a:extLst>
              <a:ext uri="{FF2B5EF4-FFF2-40B4-BE49-F238E27FC236}">
                <a16:creationId xmlns:a16="http://schemas.microsoft.com/office/drawing/2014/main" id="{A984B571-B504-45F7-8088-4BECA458E0D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FF066BFD-C940-4455-B1C2-2A99BCA6254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A569B2-EF7D-4AB7-BF79-DA2E5060982E}" type="slidenum">
              <a:rPr lang="en-US" altLang="he-IL"/>
              <a:pPr/>
              <a:t>79</a:t>
            </a:fld>
            <a:endParaRPr lang="en-US" altLang="he-IL"/>
          </a:p>
        </p:txBody>
      </p:sp>
      <p:sp>
        <p:nvSpPr>
          <p:cNvPr id="161795" name="Rectangle 2">
            <a:extLst>
              <a:ext uri="{FF2B5EF4-FFF2-40B4-BE49-F238E27FC236}">
                <a16:creationId xmlns:a16="http://schemas.microsoft.com/office/drawing/2014/main" id="{E1D81D04-4645-4AD5-9856-32350FC991F8}"/>
              </a:ext>
            </a:extLst>
          </p:cNvPr>
          <p:cNvSpPr>
            <a:spLocks noRot="1" noChangeArrowheads="1" noTextEdit="1"/>
          </p:cNvSpPr>
          <p:nvPr>
            <p:ph type="sldImg"/>
          </p:nvPr>
        </p:nvSpPr>
        <p:spPr>
          <a:ln/>
        </p:spPr>
      </p:sp>
      <p:sp>
        <p:nvSpPr>
          <p:cNvPr id="161796" name="Rectangle 3">
            <a:extLst>
              <a:ext uri="{FF2B5EF4-FFF2-40B4-BE49-F238E27FC236}">
                <a16:creationId xmlns:a16="http://schemas.microsoft.com/office/drawing/2014/main" id="{C324DCFE-B39E-4388-913C-0B4F54B6C1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he-I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1F518C7-013E-4DE8-9151-06C36E0BE48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616635-9492-4919-856B-9AB6A3384359}" type="slidenum">
              <a:rPr lang="en-US" altLang="he-IL"/>
              <a:pPr/>
              <a:t>9</a:t>
            </a:fld>
            <a:endParaRPr lang="en-US" altLang="he-IL"/>
          </a:p>
        </p:txBody>
      </p:sp>
      <p:sp>
        <p:nvSpPr>
          <p:cNvPr id="19459" name="Rectangle 2">
            <a:extLst>
              <a:ext uri="{FF2B5EF4-FFF2-40B4-BE49-F238E27FC236}">
                <a16:creationId xmlns:a16="http://schemas.microsoft.com/office/drawing/2014/main" id="{BFE9D652-5FB6-4B8F-A44A-A26E672E3931}"/>
              </a:ext>
            </a:extLst>
          </p:cNvPr>
          <p:cNvSpPr>
            <a:spLocks noRot="1" noChangeArrowheads="1" noTextEdit="1"/>
          </p:cNvSpPr>
          <p:nvPr>
            <p:ph type="sldImg"/>
          </p:nvPr>
        </p:nvSpPr>
        <p:spPr>
          <a:ln/>
        </p:spPr>
      </p:sp>
      <p:sp>
        <p:nvSpPr>
          <p:cNvPr id="19460" name="Rectangle 3">
            <a:extLst>
              <a:ext uri="{FF2B5EF4-FFF2-40B4-BE49-F238E27FC236}">
                <a16:creationId xmlns:a16="http://schemas.microsoft.com/office/drawing/2014/main" id="{6BAD480D-62B4-4D3F-9180-AFFA95CAF9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he-IL" sz="1000"/>
              <a:t>For Freemason to build a module it needs some instructions. Those instructions are written in a language that has no name, but it is known to its acquaintances as the language of a bloke called </a:t>
            </a:r>
            <a:r>
              <a:rPr lang="en-US" altLang="he-IL" sz="1000" b="1" i="1"/>
              <a:t>GNU make</a:t>
            </a:r>
            <a:r>
              <a:rPr lang="en-US" altLang="he-IL" sz="1000"/>
              <a:t>. </a:t>
            </a:r>
          </a:p>
          <a:p>
            <a:pPr eaLnBrk="1" hangingPunct="1"/>
            <a:r>
              <a:rPr lang="en-US" altLang="he-IL" sz="1000"/>
              <a:t>This file is called, </a:t>
            </a:r>
            <a:r>
              <a:rPr lang="en-US" altLang="he-IL" sz="1000" b="1" i="1"/>
              <a:t>makefile</a:t>
            </a:r>
            <a:r>
              <a:rPr lang="en-US" altLang="he-IL" sz="1000"/>
              <a:t>.</a:t>
            </a:r>
          </a:p>
          <a:p>
            <a:pPr eaLnBrk="1" hangingPunct="1"/>
            <a:r>
              <a:rPr lang="en-US" altLang="he-IL" sz="1000"/>
              <a:t>The makefiles are placed along with the source files.</a:t>
            </a:r>
          </a:p>
          <a:p>
            <a:pPr eaLnBrk="1" hangingPunct="1"/>
            <a:r>
              <a:rPr lang="en-US" altLang="he-IL" sz="1000"/>
              <a:t>The Freemason definitions files (called </a:t>
            </a:r>
            <a:r>
              <a:rPr lang="en-US" altLang="he-IL" sz="1000" b="1" i="1"/>
              <a:t>Framework</a:t>
            </a:r>
            <a:r>
              <a:rPr lang="en-US" altLang="he-IL" sz="1000"/>
              <a:t>) are in z:/freemason (most recommended) configuration, Freemason is introduced by including the file </a:t>
            </a:r>
            <a:r>
              <a:rPr lang="en-US" altLang="he-IL" sz="1000" b="1" i="1"/>
              <a:t>main</a:t>
            </a:r>
            <a:r>
              <a:rPr lang="en-US" altLang="he-IL" sz="1000"/>
              <a:t> from the Freemason Framework. Once it is done, the variable MK can be used to reference Freemason resources.</a:t>
            </a:r>
          </a:p>
          <a:p>
            <a:pPr eaLnBrk="1" hangingPunct="1"/>
            <a:endParaRPr lang="en-US" altLang="he-IL"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8C1CF791-AFD3-4EC1-AD1D-7C7A587E89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C6E2A7-A390-4F7B-B5F9-5DD1926947E4}" type="slidenum">
              <a:rPr lang="en-US" altLang="he-IL"/>
              <a:pPr/>
              <a:t>10</a:t>
            </a:fld>
            <a:endParaRPr lang="en-US" altLang="he-IL"/>
          </a:p>
        </p:txBody>
      </p:sp>
      <p:sp>
        <p:nvSpPr>
          <p:cNvPr id="21507" name="Rectangle 2">
            <a:extLst>
              <a:ext uri="{FF2B5EF4-FFF2-40B4-BE49-F238E27FC236}">
                <a16:creationId xmlns:a16="http://schemas.microsoft.com/office/drawing/2014/main" id="{5EBBF266-EF36-4F1D-87C3-3A521A83F2C0}"/>
              </a:ext>
            </a:extLst>
          </p:cNvPr>
          <p:cNvSpPr>
            <a:spLocks noRot="1" noChangeArrowheads="1" noTextEdit="1"/>
          </p:cNvSpPr>
          <p:nvPr>
            <p:ph type="sldImg"/>
          </p:nvPr>
        </p:nvSpPr>
        <p:spPr>
          <a:ln/>
        </p:spPr>
      </p:sp>
      <p:sp>
        <p:nvSpPr>
          <p:cNvPr id="21508" name="Rectangle 3">
            <a:extLst>
              <a:ext uri="{FF2B5EF4-FFF2-40B4-BE49-F238E27FC236}">
                <a16:creationId xmlns:a16="http://schemas.microsoft.com/office/drawing/2014/main" id="{1E473F89-363B-46C1-A636-6034A78C2E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80000"/>
              </a:lnSpc>
            </a:pPr>
            <a:r>
              <a:rPr lang="en-US" altLang="he-IL" sz="1000" b="1" i="1"/>
              <a:t>test1 – makefile:</a:t>
            </a:r>
          </a:p>
          <a:p>
            <a:pPr eaLnBrk="1" hangingPunct="1">
              <a:lnSpc>
                <a:spcPct val="80000"/>
              </a:lnSpc>
            </a:pPr>
            <a:r>
              <a:rPr lang="en-US" altLang="he-IL" sz="1000"/>
              <a:t>Line 1 - </a:t>
            </a:r>
            <a:r>
              <a:rPr lang="en-US" altLang="he-IL" sz="1000" b="1" i="1"/>
              <a:t>SRC_ROOT</a:t>
            </a:r>
            <a:r>
              <a:rPr lang="en-US" altLang="he-IL" sz="1000"/>
              <a:t> definition - serves as an anchor to the root of our source code. Since test1 resides under sample1, we go two levels up the directory structure to meet the root.</a:t>
            </a:r>
          </a:p>
          <a:p>
            <a:pPr eaLnBrk="1" hangingPunct="1">
              <a:lnSpc>
                <a:spcPct val="80000"/>
              </a:lnSpc>
            </a:pPr>
            <a:r>
              <a:rPr lang="en-US" altLang="he-IL" sz="1000"/>
              <a:t>Line 2 – Freemason definition files - we assume that the Freemason definitions files (called </a:t>
            </a:r>
            <a:r>
              <a:rPr lang="en-US" altLang="he-IL" sz="1000" b="1" i="1"/>
              <a:t>Framework</a:t>
            </a:r>
            <a:r>
              <a:rPr lang="en-US" altLang="he-IL" sz="1000"/>
              <a:t>) are in z:/freemason (most recommended) configuration, Freemason is introduced by including the file main from the Freemason Framework. Once it is done, the variable MK can be used to reference Freemason resources.</a:t>
            </a:r>
          </a:p>
          <a:p>
            <a:pPr eaLnBrk="1" hangingPunct="1">
              <a:lnSpc>
                <a:spcPct val="80000"/>
              </a:lnSpc>
            </a:pPr>
            <a:r>
              <a:rPr lang="en-US" altLang="he-IL" sz="1000"/>
              <a:t>Line 4 – definition of </a:t>
            </a:r>
            <a:r>
              <a:rPr lang="en-US" altLang="he-IL" sz="1000" b="1" i="1"/>
              <a:t>MODULE_NAME</a:t>
            </a:r>
            <a:r>
              <a:rPr lang="en-US" altLang="he-IL" sz="1000"/>
              <a:t> variable: an arbitrary text string to set the name of the module. The name of the module should be unique: no two modules that are used in the same context should have the same name. Freemason uses the module name to name the module’s product file (the file that is created by the build process).</a:t>
            </a:r>
          </a:p>
          <a:p>
            <a:pPr eaLnBrk="1" hangingPunct="1">
              <a:lnSpc>
                <a:spcPct val="80000"/>
              </a:lnSpc>
            </a:pPr>
            <a:r>
              <a:rPr lang="en-US" altLang="he-IL" sz="1000"/>
              <a:t>Line 5 – </a:t>
            </a:r>
            <a:r>
              <a:rPr lang="en-US" altLang="he-IL" sz="1000" b="1" i="1"/>
              <a:t>PRODUCT</a:t>
            </a:r>
            <a:r>
              <a:rPr lang="en-US" altLang="he-IL" sz="1000"/>
              <a:t> variable - tells Freemason what will become out of the module once it is compiled. Among the possible values are prog (an .exe file or the like), lib (.lib or .a file), and so (.dll or .so file).</a:t>
            </a:r>
          </a:p>
          <a:p>
            <a:pPr eaLnBrk="1" hangingPunct="1">
              <a:lnSpc>
                <a:spcPct val="80000"/>
              </a:lnSpc>
            </a:pPr>
            <a:r>
              <a:rPr lang="en-US" altLang="he-IL" sz="1000"/>
              <a:t>Lines 10 and 27 – there we introduce the rest of the </a:t>
            </a:r>
            <a:r>
              <a:rPr lang="en-US" altLang="he-IL" sz="1000" b="1" i="1"/>
              <a:t>Framework code</a:t>
            </a:r>
            <a:r>
              <a:rPr lang="en-US" altLang="he-IL" sz="1000"/>
              <a:t>: the definitions and the </a:t>
            </a:r>
            <a:r>
              <a:rPr lang="en-US" altLang="he-IL" sz="1000" b="1" i="1"/>
              <a:t>rules</a:t>
            </a:r>
            <a:r>
              <a:rPr lang="en-US" altLang="he-IL" sz="1000"/>
              <a:t>. (Both are concepts rooted in GNU make terminology). The definition should appear before the rules, and some variables should appear before Freemason definitions are included.</a:t>
            </a:r>
          </a:p>
          <a:p>
            <a:pPr eaLnBrk="1" hangingPunct="1">
              <a:lnSpc>
                <a:spcPct val="80000"/>
              </a:lnSpc>
            </a:pPr>
            <a:r>
              <a:rPr lang="en-US" altLang="he-IL" sz="1000"/>
              <a:t>Lines 14-23 provide definitions for related to preprocessor (CC_PP_DEFS.common), include files directories (CC_INCLUDE_DIRS.common), and C/C++ source files to be compiled (CC_SRC_FILES.common). </a:t>
            </a:r>
          </a:p>
          <a:p>
            <a:pPr eaLnBrk="1" hangingPunct="1">
              <a:lnSpc>
                <a:spcPct val="80000"/>
              </a:lnSpc>
            </a:pPr>
            <a:r>
              <a:rPr lang="en-US" altLang="he-IL" sz="1000"/>
              <a:t>Please notice:</a:t>
            </a:r>
          </a:p>
          <a:p>
            <a:pPr eaLnBrk="1" hangingPunct="1">
              <a:lnSpc>
                <a:spcPct val="80000"/>
              </a:lnSpc>
            </a:pPr>
            <a:r>
              <a:rPr lang="en-US" altLang="he-IL" sz="1000"/>
              <a:t>1. CC prefix – since it is a cross-platform, we supply information for a C/C++ compiler abstraction, rather than to a specific compiler. Therefore, there is no place where proprietary compiler option can be specified. </a:t>
            </a:r>
          </a:p>
          <a:p>
            <a:pPr eaLnBrk="1" hangingPunct="1">
              <a:lnSpc>
                <a:spcPct val="80000"/>
              </a:lnSpc>
            </a:pPr>
            <a:r>
              <a:rPr lang="en-US" altLang="he-IL" sz="1000"/>
              <a:t>2. The .common suffix is ”for all platforms”.</a:t>
            </a:r>
          </a:p>
          <a:p>
            <a:pPr eaLnBrk="1" hangingPunct="1">
              <a:lnSpc>
                <a:spcPct val="80000"/>
              </a:lnSpc>
            </a:pPr>
            <a:r>
              <a:rPr lang="en-US" altLang="he-IL" sz="1000"/>
              <a:t>3. The header files of the module - One should not specify header files in CC_SRC_FILES. Freemason automatically keeps track of header files that are used by source files.</a:t>
            </a:r>
          </a:p>
          <a:p>
            <a:pPr eaLnBrk="1" hangingPunct="1">
              <a:lnSpc>
                <a:spcPct val="80000"/>
              </a:lnSpc>
            </a:pPr>
            <a:r>
              <a:rPr lang="en-US" altLang="he-IL" sz="1000"/>
              <a:t>4. The include file directory specified for test1 . The directory "..” needed in order to allow "test1.cpp” to use the header file lib1/lib1.h. Using module’s name as part of the header file name is considered a good practice.</a:t>
            </a:r>
          </a:p>
          <a:p>
            <a:pPr eaLnBrk="1" hangingPunct="1">
              <a:lnSpc>
                <a:spcPct val="80000"/>
              </a:lnSpc>
            </a:pPr>
            <a:endParaRPr lang="en-US" altLang="he-IL" sz="1000"/>
          </a:p>
          <a:p>
            <a:pPr eaLnBrk="1" hangingPunct="1">
              <a:lnSpc>
                <a:spcPct val="80000"/>
              </a:lnSpc>
            </a:pPr>
            <a:r>
              <a:rPr lang="en-US" altLang="he-IL" sz="1000"/>
              <a:t>The </a:t>
            </a:r>
            <a:r>
              <a:rPr lang="en-US" altLang="he-IL" sz="1000" b="1" i="1"/>
              <a:t>makefile of lib1</a:t>
            </a:r>
            <a:r>
              <a:rPr lang="en-US" altLang="he-IL" sz="1000"/>
              <a:t> is very similar, only the PRODUCT is defined to be lib.</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Rectangle 4">
            <a:extLst>
              <a:ext uri="{FF2B5EF4-FFF2-40B4-BE49-F238E27FC236}">
                <a16:creationId xmlns:a16="http://schemas.microsoft.com/office/drawing/2014/main" id="{C651449D-9AFF-4820-B95E-87E089FE8927}"/>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5" name="Rectangle 5">
            <a:extLst>
              <a:ext uri="{FF2B5EF4-FFF2-40B4-BE49-F238E27FC236}">
                <a16:creationId xmlns:a16="http://schemas.microsoft.com/office/drawing/2014/main" id="{08236026-765D-409A-82CD-46CECAB28416}"/>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6" name="Rectangle 6">
            <a:extLst>
              <a:ext uri="{FF2B5EF4-FFF2-40B4-BE49-F238E27FC236}">
                <a16:creationId xmlns:a16="http://schemas.microsoft.com/office/drawing/2014/main" id="{526918E6-C718-4924-A028-26FD9CAAF125}"/>
              </a:ext>
            </a:extLst>
          </p:cNvPr>
          <p:cNvSpPr>
            <a:spLocks noGrp="1" noChangeArrowheads="1"/>
          </p:cNvSpPr>
          <p:nvPr>
            <p:ph type="sldNum" sz="quarter" idx="12"/>
          </p:nvPr>
        </p:nvSpPr>
        <p:spPr>
          <a:ln/>
        </p:spPr>
        <p:txBody>
          <a:bodyPr/>
          <a:lstStyle>
            <a:lvl1pPr>
              <a:defRPr/>
            </a:lvl1pPr>
          </a:lstStyle>
          <a:p>
            <a:pPr>
              <a:defRPr/>
            </a:pPr>
            <a:fld id="{43843B8E-BB2E-4BE3-90B5-EAE5B7085C95}" type="slidenum">
              <a:rPr lang="he-IL" altLang="he-IL"/>
              <a:pPr>
                <a:defRPr/>
              </a:pPr>
              <a:t>‹#›</a:t>
            </a:fld>
            <a:endParaRPr lang="en-US" altLang="he-IL"/>
          </a:p>
        </p:txBody>
      </p:sp>
    </p:spTree>
    <p:extLst>
      <p:ext uri="{BB962C8B-B14F-4D97-AF65-F5344CB8AC3E}">
        <p14:creationId xmlns:p14="http://schemas.microsoft.com/office/powerpoint/2010/main" val="108820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4">
            <a:extLst>
              <a:ext uri="{FF2B5EF4-FFF2-40B4-BE49-F238E27FC236}">
                <a16:creationId xmlns:a16="http://schemas.microsoft.com/office/drawing/2014/main" id="{4D66D466-D1ED-461A-8191-93F516271356}"/>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5" name="Rectangle 5">
            <a:extLst>
              <a:ext uri="{FF2B5EF4-FFF2-40B4-BE49-F238E27FC236}">
                <a16:creationId xmlns:a16="http://schemas.microsoft.com/office/drawing/2014/main" id="{422B3C00-AEBD-4992-AEA2-2EFAD0118D81}"/>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6" name="Rectangle 6">
            <a:extLst>
              <a:ext uri="{FF2B5EF4-FFF2-40B4-BE49-F238E27FC236}">
                <a16:creationId xmlns:a16="http://schemas.microsoft.com/office/drawing/2014/main" id="{06F044D7-5531-4B9B-A511-8D4E8DF73578}"/>
              </a:ext>
            </a:extLst>
          </p:cNvPr>
          <p:cNvSpPr>
            <a:spLocks noGrp="1" noChangeArrowheads="1"/>
          </p:cNvSpPr>
          <p:nvPr>
            <p:ph type="sldNum" sz="quarter" idx="12"/>
          </p:nvPr>
        </p:nvSpPr>
        <p:spPr>
          <a:ln/>
        </p:spPr>
        <p:txBody>
          <a:bodyPr/>
          <a:lstStyle>
            <a:lvl1pPr>
              <a:defRPr/>
            </a:lvl1pPr>
          </a:lstStyle>
          <a:p>
            <a:pPr>
              <a:defRPr/>
            </a:pPr>
            <a:fld id="{20AA786D-11F5-4C82-9E71-77E1A0FAA083}" type="slidenum">
              <a:rPr lang="he-IL" altLang="he-IL"/>
              <a:pPr>
                <a:defRPr/>
              </a:pPr>
              <a:t>‹#›</a:t>
            </a:fld>
            <a:endParaRPr lang="en-US" altLang="he-IL"/>
          </a:p>
        </p:txBody>
      </p:sp>
    </p:spTree>
    <p:extLst>
      <p:ext uri="{BB962C8B-B14F-4D97-AF65-F5344CB8AC3E}">
        <p14:creationId xmlns:p14="http://schemas.microsoft.com/office/powerpoint/2010/main" val="3670455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115888"/>
            <a:ext cx="2071687" cy="601027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395288" y="115888"/>
            <a:ext cx="6067425" cy="6010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4">
            <a:extLst>
              <a:ext uri="{FF2B5EF4-FFF2-40B4-BE49-F238E27FC236}">
                <a16:creationId xmlns:a16="http://schemas.microsoft.com/office/drawing/2014/main" id="{C744DE17-5323-490D-8F39-8F80FFFFFF46}"/>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5" name="Rectangle 5">
            <a:extLst>
              <a:ext uri="{FF2B5EF4-FFF2-40B4-BE49-F238E27FC236}">
                <a16:creationId xmlns:a16="http://schemas.microsoft.com/office/drawing/2014/main" id="{A8C9CF89-9B84-40B9-B177-2A7ED6193A18}"/>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6" name="Rectangle 6">
            <a:extLst>
              <a:ext uri="{FF2B5EF4-FFF2-40B4-BE49-F238E27FC236}">
                <a16:creationId xmlns:a16="http://schemas.microsoft.com/office/drawing/2014/main" id="{7B1AF473-46B0-400B-AB09-80401A38C007}"/>
              </a:ext>
            </a:extLst>
          </p:cNvPr>
          <p:cNvSpPr>
            <a:spLocks noGrp="1" noChangeArrowheads="1"/>
          </p:cNvSpPr>
          <p:nvPr>
            <p:ph type="sldNum" sz="quarter" idx="12"/>
          </p:nvPr>
        </p:nvSpPr>
        <p:spPr>
          <a:ln/>
        </p:spPr>
        <p:txBody>
          <a:bodyPr/>
          <a:lstStyle>
            <a:lvl1pPr>
              <a:defRPr/>
            </a:lvl1pPr>
          </a:lstStyle>
          <a:p>
            <a:pPr>
              <a:defRPr/>
            </a:pPr>
            <a:fld id="{00BD59E9-54C2-4AD6-A106-D5225BEAF738}" type="slidenum">
              <a:rPr lang="he-IL" altLang="he-IL"/>
              <a:pPr>
                <a:defRPr/>
              </a:pPr>
              <a:t>‹#›</a:t>
            </a:fld>
            <a:endParaRPr lang="en-US" altLang="he-IL"/>
          </a:p>
        </p:txBody>
      </p:sp>
    </p:spTree>
    <p:extLst>
      <p:ext uri="{BB962C8B-B14F-4D97-AF65-F5344CB8AC3E}">
        <p14:creationId xmlns:p14="http://schemas.microsoft.com/office/powerpoint/2010/main" val="240347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Rectangle 4">
            <a:extLst>
              <a:ext uri="{FF2B5EF4-FFF2-40B4-BE49-F238E27FC236}">
                <a16:creationId xmlns:a16="http://schemas.microsoft.com/office/drawing/2014/main" id="{DB875941-280A-401A-8964-3E0FFD770D7B}"/>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5" name="Rectangle 5">
            <a:extLst>
              <a:ext uri="{FF2B5EF4-FFF2-40B4-BE49-F238E27FC236}">
                <a16:creationId xmlns:a16="http://schemas.microsoft.com/office/drawing/2014/main" id="{46401E48-D9DA-49C8-B013-1FB24BA7AC08}"/>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6" name="Rectangle 6">
            <a:extLst>
              <a:ext uri="{FF2B5EF4-FFF2-40B4-BE49-F238E27FC236}">
                <a16:creationId xmlns:a16="http://schemas.microsoft.com/office/drawing/2014/main" id="{D5AB86B9-3E8D-4CA9-9F60-12A9BD328038}"/>
              </a:ext>
            </a:extLst>
          </p:cNvPr>
          <p:cNvSpPr>
            <a:spLocks noGrp="1" noChangeArrowheads="1"/>
          </p:cNvSpPr>
          <p:nvPr>
            <p:ph type="sldNum" sz="quarter" idx="12"/>
          </p:nvPr>
        </p:nvSpPr>
        <p:spPr>
          <a:ln/>
        </p:spPr>
        <p:txBody>
          <a:bodyPr/>
          <a:lstStyle>
            <a:lvl1pPr>
              <a:defRPr/>
            </a:lvl1pPr>
          </a:lstStyle>
          <a:p>
            <a:pPr>
              <a:defRPr/>
            </a:pPr>
            <a:fld id="{EAAC971D-41BA-4227-A9F0-4C2310B9074D}" type="slidenum">
              <a:rPr lang="he-IL" altLang="he-IL"/>
              <a:pPr>
                <a:defRPr/>
              </a:pPr>
              <a:t>‹#›</a:t>
            </a:fld>
            <a:endParaRPr lang="en-US" altLang="he-IL"/>
          </a:p>
        </p:txBody>
      </p:sp>
    </p:spTree>
    <p:extLst>
      <p:ext uri="{BB962C8B-B14F-4D97-AF65-F5344CB8AC3E}">
        <p14:creationId xmlns:p14="http://schemas.microsoft.com/office/powerpoint/2010/main" val="1663154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5730FE6A-EC59-49AE-8753-47C60D4BDCD7}"/>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5" name="Rectangle 5">
            <a:extLst>
              <a:ext uri="{FF2B5EF4-FFF2-40B4-BE49-F238E27FC236}">
                <a16:creationId xmlns:a16="http://schemas.microsoft.com/office/drawing/2014/main" id="{B8BCEDCF-2D78-4A8A-80DF-18C88A9BD455}"/>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6" name="Rectangle 6">
            <a:extLst>
              <a:ext uri="{FF2B5EF4-FFF2-40B4-BE49-F238E27FC236}">
                <a16:creationId xmlns:a16="http://schemas.microsoft.com/office/drawing/2014/main" id="{BDB4F638-E8F7-4F38-ACFD-D3D8EBCD3BAB}"/>
              </a:ext>
            </a:extLst>
          </p:cNvPr>
          <p:cNvSpPr>
            <a:spLocks noGrp="1" noChangeArrowheads="1"/>
          </p:cNvSpPr>
          <p:nvPr>
            <p:ph type="sldNum" sz="quarter" idx="12"/>
          </p:nvPr>
        </p:nvSpPr>
        <p:spPr>
          <a:ln/>
        </p:spPr>
        <p:txBody>
          <a:bodyPr/>
          <a:lstStyle>
            <a:lvl1pPr>
              <a:defRPr/>
            </a:lvl1pPr>
          </a:lstStyle>
          <a:p>
            <a:pPr>
              <a:defRPr/>
            </a:pPr>
            <a:fld id="{B226CBBF-DF7E-453E-9F75-AC1F56EC1AE4}" type="slidenum">
              <a:rPr lang="he-IL" altLang="he-IL"/>
              <a:pPr>
                <a:defRPr/>
              </a:pPr>
              <a:t>‹#›</a:t>
            </a:fld>
            <a:endParaRPr lang="en-US" altLang="he-IL"/>
          </a:p>
        </p:txBody>
      </p:sp>
    </p:spTree>
    <p:extLst>
      <p:ext uri="{BB962C8B-B14F-4D97-AF65-F5344CB8AC3E}">
        <p14:creationId xmlns:p14="http://schemas.microsoft.com/office/powerpoint/2010/main" val="81649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95288"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586288"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Rectangle 4">
            <a:extLst>
              <a:ext uri="{FF2B5EF4-FFF2-40B4-BE49-F238E27FC236}">
                <a16:creationId xmlns:a16="http://schemas.microsoft.com/office/drawing/2014/main" id="{5BA7E9F6-FE63-4942-9C0B-E85E91CA3E2B}"/>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6" name="Rectangle 5">
            <a:extLst>
              <a:ext uri="{FF2B5EF4-FFF2-40B4-BE49-F238E27FC236}">
                <a16:creationId xmlns:a16="http://schemas.microsoft.com/office/drawing/2014/main" id="{4D8A478D-BEBB-4BE8-AEFB-C851C53904EA}"/>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7" name="Rectangle 6">
            <a:extLst>
              <a:ext uri="{FF2B5EF4-FFF2-40B4-BE49-F238E27FC236}">
                <a16:creationId xmlns:a16="http://schemas.microsoft.com/office/drawing/2014/main" id="{3E0946C1-7B29-45D7-802C-B02EAF2995EC}"/>
              </a:ext>
            </a:extLst>
          </p:cNvPr>
          <p:cNvSpPr>
            <a:spLocks noGrp="1" noChangeArrowheads="1"/>
          </p:cNvSpPr>
          <p:nvPr>
            <p:ph type="sldNum" sz="quarter" idx="12"/>
          </p:nvPr>
        </p:nvSpPr>
        <p:spPr>
          <a:ln/>
        </p:spPr>
        <p:txBody>
          <a:bodyPr/>
          <a:lstStyle>
            <a:lvl1pPr>
              <a:defRPr/>
            </a:lvl1pPr>
          </a:lstStyle>
          <a:p>
            <a:pPr>
              <a:defRPr/>
            </a:pPr>
            <a:fld id="{9F732732-0522-422F-951E-22C43416B37F}" type="slidenum">
              <a:rPr lang="he-IL" altLang="he-IL"/>
              <a:pPr>
                <a:defRPr/>
              </a:pPr>
              <a:t>‹#›</a:t>
            </a:fld>
            <a:endParaRPr lang="en-US" altLang="he-IL"/>
          </a:p>
        </p:txBody>
      </p:sp>
    </p:spTree>
    <p:extLst>
      <p:ext uri="{BB962C8B-B14F-4D97-AF65-F5344CB8AC3E}">
        <p14:creationId xmlns:p14="http://schemas.microsoft.com/office/powerpoint/2010/main" val="172315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Rectangle 4">
            <a:extLst>
              <a:ext uri="{FF2B5EF4-FFF2-40B4-BE49-F238E27FC236}">
                <a16:creationId xmlns:a16="http://schemas.microsoft.com/office/drawing/2014/main" id="{035331C8-08D5-4F9E-A66F-4097754BA6BC}"/>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8" name="Rectangle 5">
            <a:extLst>
              <a:ext uri="{FF2B5EF4-FFF2-40B4-BE49-F238E27FC236}">
                <a16:creationId xmlns:a16="http://schemas.microsoft.com/office/drawing/2014/main" id="{52DFA40B-06C1-4A5A-BA1B-848371606592}"/>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9" name="Rectangle 6">
            <a:extLst>
              <a:ext uri="{FF2B5EF4-FFF2-40B4-BE49-F238E27FC236}">
                <a16:creationId xmlns:a16="http://schemas.microsoft.com/office/drawing/2014/main" id="{DB4B9442-9574-4AC6-B76F-B0E308CB8EAC}"/>
              </a:ext>
            </a:extLst>
          </p:cNvPr>
          <p:cNvSpPr>
            <a:spLocks noGrp="1" noChangeArrowheads="1"/>
          </p:cNvSpPr>
          <p:nvPr>
            <p:ph type="sldNum" sz="quarter" idx="12"/>
          </p:nvPr>
        </p:nvSpPr>
        <p:spPr>
          <a:ln/>
        </p:spPr>
        <p:txBody>
          <a:bodyPr/>
          <a:lstStyle>
            <a:lvl1pPr>
              <a:defRPr/>
            </a:lvl1pPr>
          </a:lstStyle>
          <a:p>
            <a:pPr>
              <a:defRPr/>
            </a:pPr>
            <a:fld id="{F85EA5F5-927C-4748-B360-FA07C507C92D}" type="slidenum">
              <a:rPr lang="he-IL" altLang="he-IL"/>
              <a:pPr>
                <a:defRPr/>
              </a:pPr>
              <a:t>‹#›</a:t>
            </a:fld>
            <a:endParaRPr lang="en-US" altLang="he-IL"/>
          </a:p>
        </p:txBody>
      </p:sp>
    </p:spTree>
    <p:extLst>
      <p:ext uri="{BB962C8B-B14F-4D97-AF65-F5344CB8AC3E}">
        <p14:creationId xmlns:p14="http://schemas.microsoft.com/office/powerpoint/2010/main" val="310298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Rectangle 4">
            <a:extLst>
              <a:ext uri="{FF2B5EF4-FFF2-40B4-BE49-F238E27FC236}">
                <a16:creationId xmlns:a16="http://schemas.microsoft.com/office/drawing/2014/main" id="{384F6613-D7EE-40A7-A405-4A5D1B7740E3}"/>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4" name="Rectangle 5">
            <a:extLst>
              <a:ext uri="{FF2B5EF4-FFF2-40B4-BE49-F238E27FC236}">
                <a16:creationId xmlns:a16="http://schemas.microsoft.com/office/drawing/2014/main" id="{8B9E8850-AAFE-42E3-93F5-9AA905E28A68}"/>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5" name="Rectangle 6">
            <a:extLst>
              <a:ext uri="{FF2B5EF4-FFF2-40B4-BE49-F238E27FC236}">
                <a16:creationId xmlns:a16="http://schemas.microsoft.com/office/drawing/2014/main" id="{BEE6FAC9-F15D-4A64-A43F-6334DBFE7335}"/>
              </a:ext>
            </a:extLst>
          </p:cNvPr>
          <p:cNvSpPr>
            <a:spLocks noGrp="1" noChangeArrowheads="1"/>
          </p:cNvSpPr>
          <p:nvPr>
            <p:ph type="sldNum" sz="quarter" idx="12"/>
          </p:nvPr>
        </p:nvSpPr>
        <p:spPr>
          <a:ln/>
        </p:spPr>
        <p:txBody>
          <a:bodyPr/>
          <a:lstStyle>
            <a:lvl1pPr>
              <a:defRPr/>
            </a:lvl1pPr>
          </a:lstStyle>
          <a:p>
            <a:pPr>
              <a:defRPr/>
            </a:pPr>
            <a:fld id="{1F02D5AA-2CB7-4E04-BC00-FA451F7100E1}" type="slidenum">
              <a:rPr lang="he-IL" altLang="he-IL"/>
              <a:pPr>
                <a:defRPr/>
              </a:pPr>
              <a:t>‹#›</a:t>
            </a:fld>
            <a:endParaRPr lang="en-US" altLang="he-IL"/>
          </a:p>
        </p:txBody>
      </p:sp>
    </p:spTree>
    <p:extLst>
      <p:ext uri="{BB962C8B-B14F-4D97-AF65-F5344CB8AC3E}">
        <p14:creationId xmlns:p14="http://schemas.microsoft.com/office/powerpoint/2010/main" val="2019830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CF857B-B021-4B7D-BCB4-B54F249130D2}"/>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3" name="Rectangle 5">
            <a:extLst>
              <a:ext uri="{FF2B5EF4-FFF2-40B4-BE49-F238E27FC236}">
                <a16:creationId xmlns:a16="http://schemas.microsoft.com/office/drawing/2014/main" id="{A7F409C2-582E-4BC0-866E-AE0DD2DEA8D9}"/>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4" name="Rectangle 6">
            <a:extLst>
              <a:ext uri="{FF2B5EF4-FFF2-40B4-BE49-F238E27FC236}">
                <a16:creationId xmlns:a16="http://schemas.microsoft.com/office/drawing/2014/main" id="{AB90E811-EA0E-4290-8C67-8D20622C49A2}"/>
              </a:ext>
            </a:extLst>
          </p:cNvPr>
          <p:cNvSpPr>
            <a:spLocks noGrp="1" noChangeArrowheads="1"/>
          </p:cNvSpPr>
          <p:nvPr>
            <p:ph type="sldNum" sz="quarter" idx="12"/>
          </p:nvPr>
        </p:nvSpPr>
        <p:spPr>
          <a:ln/>
        </p:spPr>
        <p:txBody>
          <a:bodyPr/>
          <a:lstStyle>
            <a:lvl1pPr>
              <a:defRPr/>
            </a:lvl1pPr>
          </a:lstStyle>
          <a:p>
            <a:pPr>
              <a:defRPr/>
            </a:pPr>
            <a:fld id="{1BA509AE-B71C-4C5F-B9CF-8B2104B2A21A}" type="slidenum">
              <a:rPr lang="he-IL" altLang="he-IL"/>
              <a:pPr>
                <a:defRPr/>
              </a:pPr>
              <a:t>‹#›</a:t>
            </a:fld>
            <a:endParaRPr lang="en-US" altLang="he-IL"/>
          </a:p>
        </p:txBody>
      </p:sp>
    </p:spTree>
    <p:extLst>
      <p:ext uri="{BB962C8B-B14F-4D97-AF65-F5344CB8AC3E}">
        <p14:creationId xmlns:p14="http://schemas.microsoft.com/office/powerpoint/2010/main" val="355889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442EB9A8-727C-41E8-93F7-D9AC1FCBD105}"/>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6" name="Rectangle 5">
            <a:extLst>
              <a:ext uri="{FF2B5EF4-FFF2-40B4-BE49-F238E27FC236}">
                <a16:creationId xmlns:a16="http://schemas.microsoft.com/office/drawing/2014/main" id="{10E4F2AF-19CE-4253-AE7E-CF03F33949F9}"/>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7" name="Rectangle 6">
            <a:extLst>
              <a:ext uri="{FF2B5EF4-FFF2-40B4-BE49-F238E27FC236}">
                <a16:creationId xmlns:a16="http://schemas.microsoft.com/office/drawing/2014/main" id="{827C5C82-24D2-4F93-A1A6-CF17C45E606B}"/>
              </a:ext>
            </a:extLst>
          </p:cNvPr>
          <p:cNvSpPr>
            <a:spLocks noGrp="1" noChangeArrowheads="1"/>
          </p:cNvSpPr>
          <p:nvPr>
            <p:ph type="sldNum" sz="quarter" idx="12"/>
          </p:nvPr>
        </p:nvSpPr>
        <p:spPr>
          <a:ln/>
        </p:spPr>
        <p:txBody>
          <a:bodyPr/>
          <a:lstStyle>
            <a:lvl1pPr>
              <a:defRPr/>
            </a:lvl1pPr>
          </a:lstStyle>
          <a:p>
            <a:pPr>
              <a:defRPr/>
            </a:pPr>
            <a:fld id="{6FF153CC-F80D-479E-ADE5-88A171C70AFA}" type="slidenum">
              <a:rPr lang="he-IL" altLang="he-IL"/>
              <a:pPr>
                <a:defRPr/>
              </a:pPr>
              <a:t>‹#›</a:t>
            </a:fld>
            <a:endParaRPr lang="en-US" altLang="he-IL"/>
          </a:p>
        </p:txBody>
      </p:sp>
    </p:spTree>
    <p:extLst>
      <p:ext uri="{BB962C8B-B14F-4D97-AF65-F5344CB8AC3E}">
        <p14:creationId xmlns:p14="http://schemas.microsoft.com/office/powerpoint/2010/main" val="3783472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81C8B355-BA5C-46AD-97A4-B59FE0A4E29B}"/>
              </a:ext>
            </a:extLst>
          </p:cNvPr>
          <p:cNvSpPr>
            <a:spLocks noGrp="1" noChangeArrowheads="1"/>
          </p:cNvSpPr>
          <p:nvPr>
            <p:ph type="dt" sz="half" idx="10"/>
          </p:nvPr>
        </p:nvSpPr>
        <p:spPr>
          <a:ln/>
        </p:spPr>
        <p:txBody>
          <a:bodyPr/>
          <a:lstStyle>
            <a:lvl1pPr>
              <a:defRPr/>
            </a:lvl1pPr>
          </a:lstStyle>
          <a:p>
            <a:pPr>
              <a:defRPr/>
            </a:pPr>
            <a:endParaRPr lang="en-US" altLang="he-IL"/>
          </a:p>
        </p:txBody>
      </p:sp>
      <p:sp>
        <p:nvSpPr>
          <p:cNvPr id="6" name="Rectangle 5">
            <a:extLst>
              <a:ext uri="{FF2B5EF4-FFF2-40B4-BE49-F238E27FC236}">
                <a16:creationId xmlns:a16="http://schemas.microsoft.com/office/drawing/2014/main" id="{C3A9FB3C-D459-47C0-8805-91DCA1D60243}"/>
              </a:ext>
            </a:extLst>
          </p:cNvPr>
          <p:cNvSpPr>
            <a:spLocks noGrp="1" noChangeArrowheads="1"/>
          </p:cNvSpPr>
          <p:nvPr>
            <p:ph type="ftr" sz="quarter" idx="11"/>
          </p:nvPr>
        </p:nvSpPr>
        <p:spPr>
          <a:ln/>
        </p:spPr>
        <p:txBody>
          <a:bodyPr/>
          <a:lstStyle>
            <a:lvl1pPr>
              <a:defRPr/>
            </a:lvl1pPr>
          </a:lstStyle>
          <a:p>
            <a:pPr>
              <a:defRPr/>
            </a:pPr>
            <a:endParaRPr lang="en-US" altLang="he-IL"/>
          </a:p>
        </p:txBody>
      </p:sp>
      <p:sp>
        <p:nvSpPr>
          <p:cNvPr id="7" name="Rectangle 6">
            <a:extLst>
              <a:ext uri="{FF2B5EF4-FFF2-40B4-BE49-F238E27FC236}">
                <a16:creationId xmlns:a16="http://schemas.microsoft.com/office/drawing/2014/main" id="{9D6614D4-F122-463E-B99A-2AEBA6A4796A}"/>
              </a:ext>
            </a:extLst>
          </p:cNvPr>
          <p:cNvSpPr>
            <a:spLocks noGrp="1" noChangeArrowheads="1"/>
          </p:cNvSpPr>
          <p:nvPr>
            <p:ph type="sldNum" sz="quarter" idx="12"/>
          </p:nvPr>
        </p:nvSpPr>
        <p:spPr>
          <a:ln/>
        </p:spPr>
        <p:txBody>
          <a:bodyPr/>
          <a:lstStyle>
            <a:lvl1pPr>
              <a:defRPr/>
            </a:lvl1pPr>
          </a:lstStyle>
          <a:p>
            <a:pPr>
              <a:defRPr/>
            </a:pPr>
            <a:fld id="{DBB178E1-C2FF-4DB8-BD9B-4CD4CD714A86}" type="slidenum">
              <a:rPr lang="he-IL" altLang="he-IL"/>
              <a:pPr>
                <a:defRPr/>
              </a:pPr>
              <a:t>‹#›</a:t>
            </a:fld>
            <a:endParaRPr lang="en-US" altLang="he-IL"/>
          </a:p>
        </p:txBody>
      </p:sp>
    </p:spTree>
    <p:extLst>
      <p:ext uri="{BB962C8B-B14F-4D97-AF65-F5344CB8AC3E}">
        <p14:creationId xmlns:p14="http://schemas.microsoft.com/office/powerpoint/2010/main" val="287420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934880-E583-4917-8E62-F3BCBA60CB80}"/>
              </a:ext>
            </a:extLst>
          </p:cNvPr>
          <p:cNvSpPr>
            <a:spLocks noGrp="1" noChangeArrowheads="1"/>
          </p:cNvSpPr>
          <p:nvPr>
            <p:ph type="title"/>
          </p:nvPr>
        </p:nvSpPr>
        <p:spPr bwMode="auto">
          <a:xfrm>
            <a:off x="457200"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he-IL"/>
              <a:t>Title- Limited to 50 Characters/Line</a:t>
            </a:r>
            <a:br>
              <a:rPr lang="en-US" altLang="he-IL"/>
            </a:br>
            <a:r>
              <a:rPr lang="en-US" altLang="he-IL"/>
              <a:t>Can Also Extend to a Second Line When</a:t>
            </a:r>
          </a:p>
        </p:txBody>
      </p:sp>
      <p:sp>
        <p:nvSpPr>
          <p:cNvPr id="1027" name="Rectangle 3">
            <a:extLst>
              <a:ext uri="{FF2B5EF4-FFF2-40B4-BE49-F238E27FC236}">
                <a16:creationId xmlns:a16="http://schemas.microsoft.com/office/drawing/2014/main" id="{567E01EC-7DB9-46AE-BD8F-68F9EE402D75}"/>
              </a:ext>
            </a:extLst>
          </p:cNvPr>
          <p:cNvSpPr>
            <a:spLocks noGrp="1" noChangeArrowheads="1"/>
          </p:cNvSpPr>
          <p:nvPr>
            <p:ph type="body" idx="1"/>
          </p:nvPr>
        </p:nvSpPr>
        <p:spPr bwMode="auto">
          <a:xfrm>
            <a:off x="395288"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he-IL"/>
              <a:t>Text</a:t>
            </a:r>
          </a:p>
          <a:p>
            <a:pPr lvl="1"/>
            <a:r>
              <a:rPr lang="en-US" altLang="he-IL"/>
              <a:t>Text</a:t>
            </a:r>
          </a:p>
          <a:p>
            <a:pPr lvl="2"/>
            <a:r>
              <a:rPr lang="en-US" altLang="he-IL"/>
              <a:t>Text</a:t>
            </a:r>
          </a:p>
          <a:p>
            <a:pPr lvl="3"/>
            <a:r>
              <a:rPr lang="en-US" altLang="he-IL"/>
              <a:t>Text</a:t>
            </a:r>
          </a:p>
        </p:txBody>
      </p:sp>
      <p:sp>
        <p:nvSpPr>
          <p:cNvPr id="1028" name="Rectangle 4">
            <a:extLst>
              <a:ext uri="{FF2B5EF4-FFF2-40B4-BE49-F238E27FC236}">
                <a16:creationId xmlns:a16="http://schemas.microsoft.com/office/drawing/2014/main" id="{E7097D86-0294-43A5-83D6-41013D1CEEB4}"/>
              </a:ext>
            </a:extLst>
          </p:cNvPr>
          <p:cNvSpPr>
            <a:spLocks noGrp="1" noChangeArrowheads="1"/>
          </p:cNvSpPr>
          <p:nvPr>
            <p:ph type="dt" sz="half" idx="2"/>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rtl="1" eaLnBrk="1" hangingPunct="1">
              <a:defRPr sz="1400"/>
            </a:lvl1pPr>
          </a:lstStyle>
          <a:p>
            <a:pPr>
              <a:defRPr/>
            </a:pPr>
            <a:endParaRPr lang="en-US" altLang="he-IL"/>
          </a:p>
        </p:txBody>
      </p:sp>
      <p:sp>
        <p:nvSpPr>
          <p:cNvPr id="1029" name="Rectangle 5">
            <a:extLst>
              <a:ext uri="{FF2B5EF4-FFF2-40B4-BE49-F238E27FC236}">
                <a16:creationId xmlns:a16="http://schemas.microsoft.com/office/drawing/2014/main" id="{F3440A92-4655-43F4-86F9-BCF80323A035}"/>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rtl="1" eaLnBrk="1" hangingPunct="1">
              <a:defRPr sz="1400"/>
            </a:lvl1pPr>
          </a:lstStyle>
          <a:p>
            <a:pPr>
              <a:defRPr/>
            </a:pPr>
            <a:endParaRPr lang="en-US" altLang="he-IL"/>
          </a:p>
        </p:txBody>
      </p:sp>
      <p:sp>
        <p:nvSpPr>
          <p:cNvPr id="1030" name="Rectangle 6">
            <a:extLst>
              <a:ext uri="{FF2B5EF4-FFF2-40B4-BE49-F238E27FC236}">
                <a16:creationId xmlns:a16="http://schemas.microsoft.com/office/drawing/2014/main" id="{D2BED968-76CA-47DB-8C4A-91877AD3DA61}"/>
              </a:ext>
            </a:extLst>
          </p:cNvPr>
          <p:cNvSpPr>
            <a:spLocks noGrp="1" noChangeArrowheads="1"/>
          </p:cNvSpPr>
          <p:nvPr>
            <p:ph type="sldNum" sz="quarter" idx="4"/>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rtl="1" eaLnBrk="1" hangingPunct="1">
              <a:defRPr sz="1400" smtClean="0"/>
            </a:lvl1pPr>
          </a:lstStyle>
          <a:p>
            <a:pPr>
              <a:defRPr/>
            </a:pPr>
            <a:fld id="{6E4CFE92-07F0-4983-AEF0-DA0CDFCA31F0}" type="slidenum">
              <a:rPr lang="he-IL" altLang="he-IL"/>
              <a:pPr>
                <a:defRPr/>
              </a:pPr>
              <a:t>‹#›</a:t>
            </a:fld>
            <a:endParaRPr lang="en-US" alt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000" i="1" kern="1200">
          <a:solidFill>
            <a:srgbClr val="F47E10"/>
          </a:solidFill>
          <a:latin typeface="+mj-lt"/>
          <a:ea typeface="+mj-ea"/>
          <a:cs typeface="+mj-cs"/>
        </a:defRPr>
      </a:lvl1pPr>
      <a:lvl2pPr algn="l" rtl="0" eaLnBrk="0" fontAlgn="base" hangingPunct="0">
        <a:spcBef>
          <a:spcPct val="0"/>
        </a:spcBef>
        <a:spcAft>
          <a:spcPct val="0"/>
        </a:spcAft>
        <a:defRPr sz="3000" i="1">
          <a:solidFill>
            <a:srgbClr val="F47E10"/>
          </a:solidFill>
          <a:latin typeface="Trebuchet MS" panose="020B0603020202020204" pitchFamily="34" charset="0"/>
          <a:cs typeface="Arial" panose="020B0604020202020204" pitchFamily="34" charset="0"/>
        </a:defRPr>
      </a:lvl2pPr>
      <a:lvl3pPr algn="l" rtl="0" eaLnBrk="0" fontAlgn="base" hangingPunct="0">
        <a:spcBef>
          <a:spcPct val="0"/>
        </a:spcBef>
        <a:spcAft>
          <a:spcPct val="0"/>
        </a:spcAft>
        <a:defRPr sz="3000" i="1">
          <a:solidFill>
            <a:srgbClr val="F47E10"/>
          </a:solidFill>
          <a:latin typeface="Trebuchet MS" panose="020B0603020202020204" pitchFamily="34" charset="0"/>
          <a:cs typeface="Arial" panose="020B0604020202020204" pitchFamily="34" charset="0"/>
        </a:defRPr>
      </a:lvl3pPr>
      <a:lvl4pPr algn="l" rtl="0" eaLnBrk="0" fontAlgn="base" hangingPunct="0">
        <a:spcBef>
          <a:spcPct val="0"/>
        </a:spcBef>
        <a:spcAft>
          <a:spcPct val="0"/>
        </a:spcAft>
        <a:defRPr sz="3000" i="1">
          <a:solidFill>
            <a:srgbClr val="F47E10"/>
          </a:solidFill>
          <a:latin typeface="Trebuchet MS" panose="020B0603020202020204" pitchFamily="34" charset="0"/>
          <a:cs typeface="Arial" panose="020B0604020202020204" pitchFamily="34" charset="0"/>
        </a:defRPr>
      </a:lvl4pPr>
      <a:lvl5pPr algn="l" rtl="0" eaLnBrk="0" fontAlgn="base" hangingPunct="0">
        <a:spcBef>
          <a:spcPct val="0"/>
        </a:spcBef>
        <a:spcAft>
          <a:spcPct val="0"/>
        </a:spcAft>
        <a:defRPr sz="3000" i="1">
          <a:solidFill>
            <a:srgbClr val="F47E10"/>
          </a:solidFill>
          <a:latin typeface="Trebuchet MS" panose="020B0603020202020204" pitchFamily="34" charset="0"/>
          <a:cs typeface="Arial" panose="020B0604020202020204" pitchFamily="34" charset="0"/>
        </a:defRPr>
      </a:lvl5pPr>
      <a:lvl6pPr marL="457200" algn="l" rtl="0" fontAlgn="base">
        <a:spcBef>
          <a:spcPct val="0"/>
        </a:spcBef>
        <a:spcAft>
          <a:spcPct val="0"/>
        </a:spcAft>
        <a:defRPr sz="3000" i="1">
          <a:solidFill>
            <a:srgbClr val="F47E10"/>
          </a:solidFill>
          <a:latin typeface="Trebuchet MS" panose="020B0603020202020204" pitchFamily="34" charset="0"/>
          <a:cs typeface="Arial" panose="020B0604020202020204" pitchFamily="34" charset="0"/>
        </a:defRPr>
      </a:lvl6pPr>
      <a:lvl7pPr marL="914400" algn="l" rtl="0" fontAlgn="base">
        <a:spcBef>
          <a:spcPct val="0"/>
        </a:spcBef>
        <a:spcAft>
          <a:spcPct val="0"/>
        </a:spcAft>
        <a:defRPr sz="3000" i="1">
          <a:solidFill>
            <a:srgbClr val="F47E10"/>
          </a:solidFill>
          <a:latin typeface="Trebuchet MS" panose="020B0603020202020204" pitchFamily="34" charset="0"/>
          <a:cs typeface="Arial" panose="020B0604020202020204" pitchFamily="34" charset="0"/>
        </a:defRPr>
      </a:lvl7pPr>
      <a:lvl8pPr marL="1371600" algn="l" rtl="0" fontAlgn="base">
        <a:spcBef>
          <a:spcPct val="0"/>
        </a:spcBef>
        <a:spcAft>
          <a:spcPct val="0"/>
        </a:spcAft>
        <a:defRPr sz="3000" i="1">
          <a:solidFill>
            <a:srgbClr val="F47E10"/>
          </a:solidFill>
          <a:latin typeface="Trebuchet MS" panose="020B0603020202020204" pitchFamily="34" charset="0"/>
          <a:cs typeface="Arial" panose="020B0604020202020204" pitchFamily="34" charset="0"/>
        </a:defRPr>
      </a:lvl8pPr>
      <a:lvl9pPr marL="1828800" algn="l" rtl="0" fontAlgn="base">
        <a:spcBef>
          <a:spcPct val="0"/>
        </a:spcBef>
        <a:spcAft>
          <a:spcPct val="0"/>
        </a:spcAft>
        <a:defRPr sz="3000" i="1">
          <a:solidFill>
            <a:srgbClr val="F47E10"/>
          </a:solidFill>
          <a:latin typeface="Trebuchet MS" panose="020B0603020202020204" pitchFamily="34" charset="0"/>
          <a:cs typeface="Arial" panose="020B0604020202020204" pitchFamily="34" charset="0"/>
        </a:defRPr>
      </a:lvl9pPr>
    </p:titleStyle>
    <p:bodyStyle>
      <a:lvl1pPr marL="485775" indent="-438150" algn="l" defTabSz="801688" rtl="0" eaLnBrk="0" fontAlgn="base" hangingPunct="0">
        <a:spcBef>
          <a:spcPct val="20000"/>
        </a:spcBef>
        <a:spcAft>
          <a:spcPct val="0"/>
        </a:spcAft>
        <a:buSzPct val="120000"/>
        <a:buBlip>
          <a:blip r:embed="rId14"/>
        </a:buBlip>
        <a:defRPr sz="2400" kern="1200">
          <a:solidFill>
            <a:srgbClr val="5F5F5F"/>
          </a:solidFill>
          <a:latin typeface="+mn-lt"/>
          <a:ea typeface="+mn-ea"/>
          <a:cs typeface="+mn-cs"/>
        </a:defRPr>
      </a:lvl1pPr>
      <a:lvl2pPr marL="1031875" indent="-366713" algn="l" defTabSz="801688" rtl="0" eaLnBrk="0" fontAlgn="base" hangingPunct="0">
        <a:spcBef>
          <a:spcPct val="20000"/>
        </a:spcBef>
        <a:spcAft>
          <a:spcPct val="0"/>
        </a:spcAft>
        <a:buBlip>
          <a:blip r:embed="rId15"/>
        </a:buBlip>
        <a:defRPr sz="2000" kern="1200">
          <a:solidFill>
            <a:srgbClr val="5F5F5F"/>
          </a:solidFill>
          <a:latin typeface="+mn-lt"/>
          <a:ea typeface="+mn-ea"/>
          <a:cs typeface="+mn-cs"/>
        </a:defRPr>
      </a:lvl2pPr>
      <a:lvl3pPr marL="1520825" indent="-309563" algn="l" defTabSz="801688" rtl="0" eaLnBrk="0" fontAlgn="base" hangingPunct="0">
        <a:spcBef>
          <a:spcPct val="20000"/>
        </a:spcBef>
        <a:spcAft>
          <a:spcPct val="0"/>
        </a:spcAft>
        <a:buBlip>
          <a:blip r:embed="rId14"/>
        </a:buBlip>
        <a:defRPr kern="1200">
          <a:solidFill>
            <a:srgbClr val="5F5F5F"/>
          </a:solidFill>
          <a:latin typeface="+mn-lt"/>
          <a:ea typeface="+mn-ea"/>
          <a:cs typeface="+mn-cs"/>
        </a:defRPr>
      </a:lvl3pPr>
      <a:lvl4pPr marL="2066925" indent="-273050" algn="l" defTabSz="801688" rtl="0" eaLnBrk="0" fontAlgn="base" hangingPunct="0">
        <a:spcBef>
          <a:spcPct val="20000"/>
        </a:spcBef>
        <a:spcAft>
          <a:spcPct val="0"/>
        </a:spcAft>
        <a:buBlip>
          <a:blip r:embed="rId15"/>
        </a:buBlip>
        <a:defRPr sz="1600" kern="1200">
          <a:solidFill>
            <a:srgbClr val="5F5F5F"/>
          </a:solidFill>
          <a:latin typeface="+mn-lt"/>
          <a:ea typeface="+mn-ea"/>
          <a:cs typeface="+mn-cs"/>
        </a:defRPr>
      </a:lvl4pPr>
      <a:lvl5pPr marL="2652713" indent="-228600" algn="l" defTabSz="801688"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file:///\\storage\NBU\Build"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4">
            <a:extLst>
              <a:ext uri="{FF2B5EF4-FFF2-40B4-BE49-F238E27FC236}">
                <a16:creationId xmlns:a16="http://schemas.microsoft.com/office/drawing/2014/main" id="{C4C03A81-3B61-4735-A2A9-B73F050F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a:extLst>
              <a:ext uri="{FF2B5EF4-FFF2-40B4-BE49-F238E27FC236}">
                <a16:creationId xmlns:a16="http://schemas.microsoft.com/office/drawing/2014/main" id="{559C6F54-0671-4824-AF42-10644B76F4D3}"/>
              </a:ext>
            </a:extLst>
          </p:cNvPr>
          <p:cNvSpPr>
            <a:spLocks noGrp="1" noChangeArrowheads="1"/>
          </p:cNvSpPr>
          <p:nvPr>
            <p:ph type="ctrTitle"/>
          </p:nvPr>
        </p:nvSpPr>
        <p:spPr>
          <a:xfrm>
            <a:off x="1042988" y="2924175"/>
            <a:ext cx="7772400" cy="1470025"/>
          </a:xfrm>
        </p:spPr>
        <p:txBody>
          <a:bodyPr anchor="ctr"/>
          <a:lstStyle/>
          <a:p>
            <a:pPr algn="l" eaLnBrk="1" hangingPunct="1"/>
            <a:r>
              <a:rPr lang="en-US" altLang="he-IL" sz="3700"/>
              <a:t>The Freemson Build System</a:t>
            </a:r>
            <a:br>
              <a:rPr lang="en-US" altLang="he-IL" sz="3700"/>
            </a:br>
            <a:r>
              <a:rPr lang="en-US" altLang="he-IL" sz="3000">
                <a:solidFill>
                  <a:schemeClr val="bg2"/>
                </a:solidFill>
              </a:rPr>
              <a:t>Version 4.0</a:t>
            </a:r>
          </a:p>
        </p:txBody>
      </p:sp>
      <p:sp>
        <p:nvSpPr>
          <p:cNvPr id="3076" name="Line 12">
            <a:extLst>
              <a:ext uri="{FF2B5EF4-FFF2-40B4-BE49-F238E27FC236}">
                <a16:creationId xmlns:a16="http://schemas.microsoft.com/office/drawing/2014/main" id="{D61068D9-22D5-45C7-A5D2-E4C4B7327998}"/>
              </a:ext>
            </a:extLst>
          </p:cNvPr>
          <p:cNvSpPr>
            <a:spLocks noChangeShapeType="1"/>
          </p:cNvSpPr>
          <p:nvPr/>
        </p:nvSpPr>
        <p:spPr bwMode="auto">
          <a:xfrm>
            <a:off x="874713" y="4287838"/>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077" name="Line 13">
            <a:extLst>
              <a:ext uri="{FF2B5EF4-FFF2-40B4-BE49-F238E27FC236}">
                <a16:creationId xmlns:a16="http://schemas.microsoft.com/office/drawing/2014/main" id="{31C87B7C-6B33-4F32-BEA3-437C4FF7689D}"/>
              </a:ext>
            </a:extLst>
          </p:cNvPr>
          <p:cNvSpPr>
            <a:spLocks noChangeShapeType="1"/>
          </p:cNvSpPr>
          <p:nvPr/>
        </p:nvSpPr>
        <p:spPr bwMode="auto">
          <a:xfrm>
            <a:off x="874713" y="3068638"/>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078" name="Line 16">
            <a:extLst>
              <a:ext uri="{FF2B5EF4-FFF2-40B4-BE49-F238E27FC236}">
                <a16:creationId xmlns:a16="http://schemas.microsoft.com/office/drawing/2014/main" id="{0BE6D28E-DF1E-446E-AEFD-97DD66724D91}"/>
              </a:ext>
            </a:extLst>
          </p:cNvPr>
          <p:cNvSpPr>
            <a:spLocks noChangeShapeType="1"/>
          </p:cNvSpPr>
          <p:nvPr/>
        </p:nvSpPr>
        <p:spPr bwMode="auto">
          <a:xfrm>
            <a:off x="827088" y="4365625"/>
            <a:ext cx="0" cy="935038"/>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079" name="Rectangle 18">
            <a:extLst>
              <a:ext uri="{FF2B5EF4-FFF2-40B4-BE49-F238E27FC236}">
                <a16:creationId xmlns:a16="http://schemas.microsoft.com/office/drawing/2014/main" id="{28FF1E34-BFD4-424E-BDB7-C34784A0693B}"/>
              </a:ext>
            </a:extLst>
          </p:cNvPr>
          <p:cNvSpPr>
            <a:spLocks noChangeArrowheads="1"/>
          </p:cNvSpPr>
          <p:nvPr/>
        </p:nvSpPr>
        <p:spPr bwMode="auto">
          <a:xfrm>
            <a:off x="971550" y="4508500"/>
            <a:ext cx="2447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600" i="1">
                <a:solidFill>
                  <a:schemeClr val="bg2"/>
                </a:solidFill>
              </a:rPr>
              <a:t>Rafi Einstein</a:t>
            </a:r>
          </a:p>
          <a:p>
            <a:pPr rtl="0" eaLnBrk="1" hangingPunct="1"/>
            <a:endParaRPr lang="en-US" altLang="he-IL" sz="1600" i="1">
              <a:solidFill>
                <a:schemeClr val="bg2"/>
              </a:solidFill>
            </a:endParaRPr>
          </a:p>
        </p:txBody>
      </p:sp>
      <p:sp>
        <p:nvSpPr>
          <p:cNvPr id="3080" name="Line 19">
            <a:extLst>
              <a:ext uri="{FF2B5EF4-FFF2-40B4-BE49-F238E27FC236}">
                <a16:creationId xmlns:a16="http://schemas.microsoft.com/office/drawing/2014/main" id="{BFE0928E-0F67-42D3-AE65-92A5D2DC0696}"/>
              </a:ext>
            </a:extLst>
          </p:cNvPr>
          <p:cNvSpPr>
            <a:spLocks noChangeShapeType="1"/>
          </p:cNvSpPr>
          <p:nvPr/>
        </p:nvSpPr>
        <p:spPr bwMode="auto">
          <a:xfrm>
            <a:off x="3419475" y="4365625"/>
            <a:ext cx="0" cy="935038"/>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081" name="Rectangle 20">
            <a:extLst>
              <a:ext uri="{FF2B5EF4-FFF2-40B4-BE49-F238E27FC236}">
                <a16:creationId xmlns:a16="http://schemas.microsoft.com/office/drawing/2014/main" id="{475F583B-A605-4F2B-97BD-EECCEC74D479}"/>
              </a:ext>
            </a:extLst>
          </p:cNvPr>
          <p:cNvSpPr>
            <a:spLocks noChangeArrowheads="1"/>
          </p:cNvSpPr>
          <p:nvPr/>
        </p:nvSpPr>
        <p:spPr bwMode="auto">
          <a:xfrm rot="-5400000">
            <a:off x="7882731" y="1908970"/>
            <a:ext cx="1952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chemeClr val="bg1"/>
                </a:solidFill>
                <a:latin typeface="Trebuchet MS" panose="020B0603020202020204" pitchFamily="34" charset="0"/>
              </a:rPr>
              <a:t>July  2007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678E62F-4D5E-472F-9E01-29892F59D9AC}"/>
              </a:ext>
            </a:extLst>
          </p:cNvPr>
          <p:cNvSpPr>
            <a:spLocks noChangeArrowheads="1"/>
          </p:cNvSpPr>
          <p:nvPr/>
        </p:nvSpPr>
        <p:spPr bwMode="auto">
          <a:xfrm>
            <a:off x="5362575" y="1485900"/>
            <a:ext cx="3168650" cy="46799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20483" name="Rectangle 5">
            <a:extLst>
              <a:ext uri="{FF2B5EF4-FFF2-40B4-BE49-F238E27FC236}">
                <a16:creationId xmlns:a16="http://schemas.microsoft.com/office/drawing/2014/main" id="{CA7EC71A-C269-46C9-BB69-A52D41BD81FB}"/>
              </a:ext>
            </a:extLst>
          </p:cNvPr>
          <p:cNvSpPr>
            <a:spLocks noChangeArrowheads="1"/>
          </p:cNvSpPr>
          <p:nvPr/>
        </p:nvSpPr>
        <p:spPr bwMode="auto">
          <a:xfrm>
            <a:off x="1187450" y="1484313"/>
            <a:ext cx="3168650" cy="468153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20484" name="Rectangle 2">
            <a:extLst>
              <a:ext uri="{FF2B5EF4-FFF2-40B4-BE49-F238E27FC236}">
                <a16:creationId xmlns:a16="http://schemas.microsoft.com/office/drawing/2014/main" id="{4B7590C7-A1AE-439A-9795-6575D70276D6}"/>
              </a:ext>
            </a:extLst>
          </p:cNvPr>
          <p:cNvSpPr>
            <a:spLocks noGrp="1" noChangeArrowheads="1"/>
          </p:cNvSpPr>
          <p:nvPr>
            <p:ph type="title"/>
          </p:nvPr>
        </p:nvSpPr>
        <p:spPr/>
        <p:txBody>
          <a:bodyPr/>
          <a:lstStyle/>
          <a:p>
            <a:pPr eaLnBrk="1" hangingPunct="1"/>
            <a:r>
              <a:rPr lang="en-US" altLang="he-IL"/>
              <a:t>Example2 – Simple Project with Makefile</a:t>
            </a:r>
          </a:p>
        </p:txBody>
      </p:sp>
      <p:sp>
        <p:nvSpPr>
          <p:cNvPr id="20485" name="Text Box 4">
            <a:extLst>
              <a:ext uri="{FF2B5EF4-FFF2-40B4-BE49-F238E27FC236}">
                <a16:creationId xmlns:a16="http://schemas.microsoft.com/office/drawing/2014/main" id="{35C08C59-28F4-4EAE-B743-1EC14E8885A3}"/>
              </a:ext>
            </a:extLst>
          </p:cNvPr>
          <p:cNvSpPr txBox="1">
            <a:spLocks noChangeArrowheads="1"/>
          </p:cNvSpPr>
          <p:nvPr/>
        </p:nvSpPr>
        <p:spPr bwMode="auto">
          <a:xfrm>
            <a:off x="1431925" y="1484313"/>
            <a:ext cx="27082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SRC_ROOT=../..</a:t>
            </a:r>
          </a:p>
          <a:p>
            <a:pPr rtl="0" eaLnBrk="1" hangingPunct="1"/>
            <a:r>
              <a:rPr lang="en-US" altLang="he-IL" sz="1100" b="1">
                <a:latin typeface="Consolas" panose="020B0609020204030204" pitchFamily="49" charset="0"/>
              </a:rPr>
              <a:t>include z:/freemason/4/main</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MODULE_NAME=test1</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PRODUCT=prog</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include $(MK)/defs</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CC_PP_DEFS.common</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CC_INCLUDE_DIRS.common</a:t>
            </a:r>
          </a:p>
          <a:p>
            <a:pPr rtl="0" eaLnBrk="1" hangingPunct="1"/>
            <a:r>
              <a:rPr lang="en-US" altLang="he-IL" sz="1100" b="1">
                <a:latin typeface="Consolas" panose="020B0609020204030204" pitchFamily="49" charset="0"/>
              </a:rPr>
              <a:t>	    ..</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CC_SRC_FILES.common</a:t>
            </a:r>
          </a:p>
          <a:p>
            <a:pPr rtl="0" eaLnBrk="1" hangingPunct="1"/>
            <a:r>
              <a:rPr lang="en-US" altLang="he-IL" sz="1100" b="1">
                <a:latin typeface="Consolas" panose="020B0609020204030204" pitchFamily="49" charset="0"/>
              </a:rPr>
              <a:t>    test1.cpp</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include $(MK)/rules</a:t>
            </a:r>
          </a:p>
        </p:txBody>
      </p:sp>
      <p:sp>
        <p:nvSpPr>
          <p:cNvPr id="20486" name="Text Box 6">
            <a:extLst>
              <a:ext uri="{FF2B5EF4-FFF2-40B4-BE49-F238E27FC236}">
                <a16:creationId xmlns:a16="http://schemas.microsoft.com/office/drawing/2014/main" id="{2316157C-7A48-4332-876B-13F7AAD978B3}"/>
              </a:ext>
            </a:extLst>
          </p:cNvPr>
          <p:cNvSpPr txBox="1">
            <a:spLocks noChangeArrowheads="1"/>
          </p:cNvSpPr>
          <p:nvPr/>
        </p:nvSpPr>
        <p:spPr bwMode="auto">
          <a:xfrm>
            <a:off x="5003800" y="1497013"/>
            <a:ext cx="360363"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1</a:t>
            </a:r>
          </a:p>
          <a:p>
            <a:pPr rtl="0" eaLnBrk="1" hangingPunct="1"/>
            <a:r>
              <a:rPr lang="en-US" altLang="he-IL" sz="1100" b="1">
                <a:latin typeface="Consolas" panose="020B0609020204030204" pitchFamily="49" charset="0"/>
              </a:rPr>
              <a:t>2</a:t>
            </a:r>
          </a:p>
          <a:p>
            <a:pPr rtl="0" eaLnBrk="1" hangingPunct="1"/>
            <a:r>
              <a:rPr lang="en-US" altLang="he-IL" sz="1100" b="1">
                <a:latin typeface="Consolas" panose="020B0609020204030204" pitchFamily="49" charset="0"/>
              </a:rPr>
              <a:t>3</a:t>
            </a:r>
          </a:p>
          <a:p>
            <a:pPr rtl="0" eaLnBrk="1" hangingPunct="1"/>
            <a:r>
              <a:rPr lang="en-US" altLang="he-IL" sz="1100" b="1">
                <a:latin typeface="Consolas" panose="020B0609020204030204" pitchFamily="49" charset="0"/>
              </a:rPr>
              <a:t>4</a:t>
            </a:r>
          </a:p>
          <a:p>
            <a:pPr rtl="0" eaLnBrk="1" hangingPunct="1"/>
            <a:r>
              <a:rPr lang="en-US" altLang="he-IL" sz="1100" b="1">
                <a:latin typeface="Consolas" panose="020B0609020204030204" pitchFamily="49" charset="0"/>
              </a:rPr>
              <a:t>5</a:t>
            </a:r>
          </a:p>
          <a:p>
            <a:pPr rtl="0" eaLnBrk="1" hangingPunct="1"/>
            <a:r>
              <a:rPr lang="en-US" altLang="he-IL" sz="1100" b="1">
                <a:latin typeface="Consolas" panose="020B0609020204030204" pitchFamily="49" charset="0"/>
              </a:rPr>
              <a:t>6</a:t>
            </a:r>
          </a:p>
          <a:p>
            <a:pPr rtl="0" eaLnBrk="1" hangingPunct="1"/>
            <a:r>
              <a:rPr lang="en-US" altLang="he-IL" sz="1100" b="1">
                <a:latin typeface="Consolas" panose="020B0609020204030204" pitchFamily="49" charset="0"/>
              </a:rPr>
              <a:t>7</a:t>
            </a:r>
          </a:p>
          <a:p>
            <a:pPr rtl="0" eaLnBrk="1" hangingPunct="1"/>
            <a:r>
              <a:rPr lang="en-US" altLang="he-IL" sz="1100" b="1">
                <a:latin typeface="Consolas" panose="020B0609020204030204" pitchFamily="49" charset="0"/>
              </a:rPr>
              <a:t>8</a:t>
            </a:r>
          </a:p>
          <a:p>
            <a:pPr rtl="0" eaLnBrk="1" hangingPunct="1"/>
            <a:r>
              <a:rPr lang="en-US" altLang="he-IL" sz="1100" b="1">
                <a:latin typeface="Consolas" panose="020B0609020204030204" pitchFamily="49" charset="0"/>
              </a:rPr>
              <a:t>9</a:t>
            </a:r>
          </a:p>
          <a:p>
            <a:pPr rtl="0" eaLnBrk="1" hangingPunct="1"/>
            <a:r>
              <a:rPr lang="en-US" altLang="he-IL" sz="1100" b="1">
                <a:latin typeface="Consolas" panose="020B0609020204030204" pitchFamily="49" charset="0"/>
              </a:rPr>
              <a:t>10</a:t>
            </a:r>
          </a:p>
          <a:p>
            <a:pPr rtl="0" eaLnBrk="1" hangingPunct="1"/>
            <a:r>
              <a:rPr lang="en-US" altLang="he-IL" sz="1100" b="1">
                <a:latin typeface="Consolas" panose="020B0609020204030204" pitchFamily="49" charset="0"/>
              </a:rPr>
              <a:t>11</a:t>
            </a:r>
          </a:p>
          <a:p>
            <a:pPr rtl="0" eaLnBrk="1" hangingPunct="1"/>
            <a:r>
              <a:rPr lang="en-US" altLang="he-IL" sz="1100" b="1">
                <a:latin typeface="Consolas" panose="020B0609020204030204" pitchFamily="49" charset="0"/>
              </a:rPr>
              <a:t>12</a:t>
            </a:r>
          </a:p>
          <a:p>
            <a:pPr rtl="0" eaLnBrk="1" hangingPunct="1"/>
            <a:r>
              <a:rPr lang="en-US" altLang="he-IL" sz="1100" b="1">
                <a:latin typeface="Consolas" panose="020B0609020204030204" pitchFamily="49" charset="0"/>
              </a:rPr>
              <a:t>13</a:t>
            </a:r>
          </a:p>
          <a:p>
            <a:pPr rtl="0" eaLnBrk="1" hangingPunct="1"/>
            <a:r>
              <a:rPr lang="en-US" altLang="he-IL" sz="1100" b="1">
                <a:latin typeface="Consolas" panose="020B0609020204030204" pitchFamily="49" charset="0"/>
              </a:rPr>
              <a:t>14</a:t>
            </a:r>
          </a:p>
          <a:p>
            <a:pPr rtl="0" eaLnBrk="1" hangingPunct="1"/>
            <a:r>
              <a:rPr lang="en-US" altLang="he-IL" sz="1100" b="1">
                <a:latin typeface="Consolas" panose="020B0609020204030204" pitchFamily="49" charset="0"/>
              </a:rPr>
              <a:t>15</a:t>
            </a:r>
          </a:p>
          <a:p>
            <a:pPr rtl="0" eaLnBrk="1" hangingPunct="1"/>
            <a:r>
              <a:rPr lang="en-US" altLang="he-IL" sz="1100" b="1">
                <a:latin typeface="Consolas" panose="020B0609020204030204" pitchFamily="49" charset="0"/>
              </a:rPr>
              <a:t>16</a:t>
            </a:r>
          </a:p>
          <a:p>
            <a:pPr rtl="0" eaLnBrk="1" hangingPunct="1"/>
            <a:r>
              <a:rPr lang="en-US" altLang="he-IL" sz="1100" b="1">
                <a:latin typeface="Consolas" panose="020B0609020204030204" pitchFamily="49" charset="0"/>
              </a:rPr>
              <a:t>17</a:t>
            </a:r>
          </a:p>
          <a:p>
            <a:pPr rtl="0" eaLnBrk="1" hangingPunct="1"/>
            <a:r>
              <a:rPr lang="en-US" altLang="he-IL" sz="1100" b="1">
                <a:latin typeface="Consolas" panose="020B0609020204030204" pitchFamily="49" charset="0"/>
              </a:rPr>
              <a:t>18</a:t>
            </a:r>
          </a:p>
          <a:p>
            <a:pPr rtl="0" eaLnBrk="1" hangingPunct="1"/>
            <a:r>
              <a:rPr lang="en-US" altLang="he-IL" sz="1100" b="1">
                <a:latin typeface="Consolas" panose="020B0609020204030204" pitchFamily="49" charset="0"/>
              </a:rPr>
              <a:t>19</a:t>
            </a:r>
          </a:p>
          <a:p>
            <a:pPr rtl="0" eaLnBrk="1" hangingPunct="1"/>
            <a:r>
              <a:rPr lang="en-US" altLang="he-IL" sz="1100" b="1">
                <a:latin typeface="Consolas" panose="020B0609020204030204" pitchFamily="49" charset="0"/>
              </a:rPr>
              <a:t>20</a:t>
            </a:r>
          </a:p>
          <a:p>
            <a:pPr rtl="0" eaLnBrk="1" hangingPunct="1"/>
            <a:r>
              <a:rPr lang="en-US" altLang="he-IL" sz="1100" b="1">
                <a:latin typeface="Consolas" panose="020B0609020204030204" pitchFamily="49" charset="0"/>
              </a:rPr>
              <a:t>21</a:t>
            </a:r>
          </a:p>
          <a:p>
            <a:pPr rtl="0" eaLnBrk="1" hangingPunct="1"/>
            <a:r>
              <a:rPr lang="en-US" altLang="he-IL" sz="1100" b="1">
                <a:latin typeface="Consolas" panose="020B0609020204030204" pitchFamily="49" charset="0"/>
              </a:rPr>
              <a:t>22</a:t>
            </a:r>
          </a:p>
          <a:p>
            <a:pPr rtl="0" eaLnBrk="1" hangingPunct="1"/>
            <a:r>
              <a:rPr lang="en-US" altLang="he-IL" sz="1100" b="1">
                <a:latin typeface="Consolas" panose="020B0609020204030204" pitchFamily="49" charset="0"/>
              </a:rPr>
              <a:t>23</a:t>
            </a:r>
          </a:p>
          <a:p>
            <a:pPr rtl="0" eaLnBrk="1" hangingPunct="1"/>
            <a:r>
              <a:rPr lang="en-US" altLang="he-IL" sz="1100" b="1">
                <a:latin typeface="Consolas" panose="020B0609020204030204" pitchFamily="49" charset="0"/>
              </a:rPr>
              <a:t>24</a:t>
            </a:r>
          </a:p>
          <a:p>
            <a:pPr rtl="0" eaLnBrk="1" hangingPunct="1"/>
            <a:r>
              <a:rPr lang="en-US" altLang="he-IL" sz="1100" b="1">
                <a:latin typeface="Consolas" panose="020B0609020204030204" pitchFamily="49" charset="0"/>
              </a:rPr>
              <a:t>25</a:t>
            </a:r>
          </a:p>
          <a:p>
            <a:pPr rtl="0" eaLnBrk="1" hangingPunct="1"/>
            <a:r>
              <a:rPr lang="en-US" altLang="he-IL" sz="1100" b="1">
                <a:latin typeface="Consolas" panose="020B0609020204030204" pitchFamily="49" charset="0"/>
              </a:rPr>
              <a:t>26</a:t>
            </a:r>
          </a:p>
        </p:txBody>
      </p:sp>
      <p:sp>
        <p:nvSpPr>
          <p:cNvPr id="20487" name="Text Box 8">
            <a:extLst>
              <a:ext uri="{FF2B5EF4-FFF2-40B4-BE49-F238E27FC236}">
                <a16:creationId xmlns:a16="http://schemas.microsoft.com/office/drawing/2014/main" id="{95DCABBD-2BE5-4FE3-8025-3DD155C0F6D5}"/>
              </a:ext>
            </a:extLst>
          </p:cNvPr>
          <p:cNvSpPr txBox="1">
            <a:spLocks noChangeArrowheads="1"/>
          </p:cNvSpPr>
          <p:nvPr/>
        </p:nvSpPr>
        <p:spPr bwMode="auto">
          <a:xfrm>
            <a:off x="1220788" y="1084263"/>
            <a:ext cx="1695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test1/makefile</a:t>
            </a:r>
          </a:p>
        </p:txBody>
      </p:sp>
      <p:sp>
        <p:nvSpPr>
          <p:cNvPr id="20488" name="Text Box 9">
            <a:extLst>
              <a:ext uri="{FF2B5EF4-FFF2-40B4-BE49-F238E27FC236}">
                <a16:creationId xmlns:a16="http://schemas.microsoft.com/office/drawing/2014/main" id="{E136B331-4056-4FBA-BA36-7DDE646FA8F4}"/>
              </a:ext>
            </a:extLst>
          </p:cNvPr>
          <p:cNvSpPr txBox="1">
            <a:spLocks noChangeArrowheads="1"/>
          </p:cNvSpPr>
          <p:nvPr/>
        </p:nvSpPr>
        <p:spPr bwMode="auto">
          <a:xfrm>
            <a:off x="5392738" y="109378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lib1/makefile</a:t>
            </a:r>
          </a:p>
        </p:txBody>
      </p:sp>
      <p:sp>
        <p:nvSpPr>
          <p:cNvPr id="20489" name="Text Box 11">
            <a:extLst>
              <a:ext uri="{FF2B5EF4-FFF2-40B4-BE49-F238E27FC236}">
                <a16:creationId xmlns:a16="http://schemas.microsoft.com/office/drawing/2014/main" id="{781133C2-F69A-4587-B5D3-CA7D260B4461}"/>
              </a:ext>
            </a:extLst>
          </p:cNvPr>
          <p:cNvSpPr txBox="1">
            <a:spLocks noChangeArrowheads="1"/>
          </p:cNvSpPr>
          <p:nvPr/>
        </p:nvSpPr>
        <p:spPr bwMode="auto">
          <a:xfrm>
            <a:off x="5580063" y="1498600"/>
            <a:ext cx="2624137" cy="44672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SRC_ROOT=../..</a:t>
            </a:r>
          </a:p>
          <a:p>
            <a:pPr rtl="0" eaLnBrk="1" hangingPunct="1"/>
            <a:r>
              <a:rPr lang="en-US" altLang="he-IL" sz="1100" b="1">
                <a:latin typeface="Consolas" panose="020B0609020204030204" pitchFamily="49" charset="0"/>
              </a:rPr>
              <a:t>include z:/freemason/4/main</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MODULE_NAME=lib1</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PRODUCT=lib</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include $(MK)/defs</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CC_PP_DEFS.common</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CC_INCLUDE_DIRS.common</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define CC_SRC_FILES.common</a:t>
            </a:r>
          </a:p>
          <a:p>
            <a:pPr rtl="0" eaLnBrk="1" hangingPunct="1"/>
            <a:r>
              <a:rPr lang="en-US" altLang="he-IL" sz="1100" b="1">
                <a:latin typeface="Consolas" panose="020B0609020204030204" pitchFamily="49" charset="0"/>
              </a:rPr>
              <a:t>    lib1.cpp</a:t>
            </a:r>
          </a:p>
          <a:p>
            <a:pPr rtl="0" eaLnBrk="1" hangingPunct="1"/>
            <a:r>
              <a:rPr lang="en-US" altLang="he-IL" sz="1100" b="1">
                <a:latin typeface="Consolas" panose="020B0609020204030204" pitchFamily="49" charset="0"/>
              </a:rPr>
              <a:t>endef</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a:t>
            </a:r>
          </a:p>
          <a:p>
            <a:pPr rtl="0" eaLnBrk="1" hangingPunct="1"/>
            <a:endParaRPr lang="en-US" altLang="he-IL" sz="1100" b="1">
              <a:latin typeface="Consolas" panose="020B0609020204030204" pitchFamily="49" charset="0"/>
            </a:endParaRPr>
          </a:p>
          <a:p>
            <a:pPr rtl="0" eaLnBrk="1" hangingPunct="1"/>
            <a:r>
              <a:rPr lang="en-US" altLang="he-IL" sz="1100" b="1">
                <a:latin typeface="Consolas" panose="020B0609020204030204" pitchFamily="49" charset="0"/>
              </a:rPr>
              <a:t>include $(MK)/rules</a:t>
            </a:r>
          </a:p>
        </p:txBody>
      </p:sp>
      <p:sp>
        <p:nvSpPr>
          <p:cNvPr id="20490" name="Text Box 12">
            <a:extLst>
              <a:ext uri="{FF2B5EF4-FFF2-40B4-BE49-F238E27FC236}">
                <a16:creationId xmlns:a16="http://schemas.microsoft.com/office/drawing/2014/main" id="{928171EE-B180-4A52-9C4D-E29CAA858B38}"/>
              </a:ext>
            </a:extLst>
          </p:cNvPr>
          <p:cNvSpPr txBox="1">
            <a:spLocks noChangeArrowheads="1"/>
          </p:cNvSpPr>
          <p:nvPr/>
        </p:nvSpPr>
        <p:spPr bwMode="auto">
          <a:xfrm>
            <a:off x="755650" y="1498600"/>
            <a:ext cx="360363"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1</a:t>
            </a:r>
          </a:p>
          <a:p>
            <a:pPr rtl="0" eaLnBrk="1" hangingPunct="1"/>
            <a:r>
              <a:rPr lang="en-US" altLang="he-IL" sz="1100" b="1">
                <a:latin typeface="Consolas" panose="020B0609020204030204" pitchFamily="49" charset="0"/>
              </a:rPr>
              <a:t>2</a:t>
            </a:r>
          </a:p>
          <a:p>
            <a:pPr rtl="0" eaLnBrk="1" hangingPunct="1"/>
            <a:r>
              <a:rPr lang="en-US" altLang="he-IL" sz="1100" b="1">
                <a:latin typeface="Consolas" panose="020B0609020204030204" pitchFamily="49" charset="0"/>
              </a:rPr>
              <a:t>3</a:t>
            </a:r>
          </a:p>
          <a:p>
            <a:pPr rtl="0" eaLnBrk="1" hangingPunct="1"/>
            <a:r>
              <a:rPr lang="en-US" altLang="he-IL" sz="1100" b="1">
                <a:latin typeface="Consolas" panose="020B0609020204030204" pitchFamily="49" charset="0"/>
              </a:rPr>
              <a:t>4</a:t>
            </a:r>
          </a:p>
          <a:p>
            <a:pPr rtl="0" eaLnBrk="1" hangingPunct="1"/>
            <a:r>
              <a:rPr lang="en-US" altLang="he-IL" sz="1100" b="1">
                <a:latin typeface="Consolas" panose="020B0609020204030204" pitchFamily="49" charset="0"/>
              </a:rPr>
              <a:t>5</a:t>
            </a:r>
          </a:p>
          <a:p>
            <a:pPr rtl="0" eaLnBrk="1" hangingPunct="1"/>
            <a:r>
              <a:rPr lang="en-US" altLang="he-IL" sz="1100" b="1">
                <a:latin typeface="Consolas" panose="020B0609020204030204" pitchFamily="49" charset="0"/>
              </a:rPr>
              <a:t>6</a:t>
            </a:r>
          </a:p>
          <a:p>
            <a:pPr rtl="0" eaLnBrk="1" hangingPunct="1"/>
            <a:r>
              <a:rPr lang="en-US" altLang="he-IL" sz="1100" b="1">
                <a:latin typeface="Consolas" panose="020B0609020204030204" pitchFamily="49" charset="0"/>
              </a:rPr>
              <a:t>7</a:t>
            </a:r>
          </a:p>
          <a:p>
            <a:pPr rtl="0" eaLnBrk="1" hangingPunct="1"/>
            <a:r>
              <a:rPr lang="en-US" altLang="he-IL" sz="1100" b="1">
                <a:latin typeface="Consolas" panose="020B0609020204030204" pitchFamily="49" charset="0"/>
              </a:rPr>
              <a:t>8</a:t>
            </a:r>
          </a:p>
          <a:p>
            <a:pPr rtl="0" eaLnBrk="1" hangingPunct="1"/>
            <a:r>
              <a:rPr lang="en-US" altLang="he-IL" sz="1100" b="1">
                <a:latin typeface="Consolas" panose="020B0609020204030204" pitchFamily="49" charset="0"/>
              </a:rPr>
              <a:t>9</a:t>
            </a:r>
          </a:p>
          <a:p>
            <a:pPr rtl="0" eaLnBrk="1" hangingPunct="1"/>
            <a:r>
              <a:rPr lang="en-US" altLang="he-IL" sz="1100" b="1">
                <a:latin typeface="Consolas" panose="020B0609020204030204" pitchFamily="49" charset="0"/>
              </a:rPr>
              <a:t>10</a:t>
            </a:r>
          </a:p>
          <a:p>
            <a:pPr rtl="0" eaLnBrk="1" hangingPunct="1"/>
            <a:r>
              <a:rPr lang="en-US" altLang="he-IL" sz="1100" b="1">
                <a:latin typeface="Consolas" panose="020B0609020204030204" pitchFamily="49" charset="0"/>
              </a:rPr>
              <a:t>11</a:t>
            </a:r>
          </a:p>
          <a:p>
            <a:pPr rtl="0" eaLnBrk="1" hangingPunct="1"/>
            <a:r>
              <a:rPr lang="en-US" altLang="he-IL" sz="1100" b="1">
                <a:latin typeface="Consolas" panose="020B0609020204030204" pitchFamily="49" charset="0"/>
              </a:rPr>
              <a:t>12</a:t>
            </a:r>
          </a:p>
          <a:p>
            <a:pPr rtl="0" eaLnBrk="1" hangingPunct="1"/>
            <a:r>
              <a:rPr lang="en-US" altLang="he-IL" sz="1100" b="1">
                <a:latin typeface="Consolas" panose="020B0609020204030204" pitchFamily="49" charset="0"/>
              </a:rPr>
              <a:t>13</a:t>
            </a:r>
          </a:p>
          <a:p>
            <a:pPr rtl="0" eaLnBrk="1" hangingPunct="1"/>
            <a:r>
              <a:rPr lang="en-US" altLang="he-IL" sz="1100" b="1">
                <a:latin typeface="Consolas" panose="020B0609020204030204" pitchFamily="49" charset="0"/>
              </a:rPr>
              <a:t>14</a:t>
            </a:r>
          </a:p>
          <a:p>
            <a:pPr rtl="0" eaLnBrk="1" hangingPunct="1"/>
            <a:r>
              <a:rPr lang="en-US" altLang="he-IL" sz="1100" b="1">
                <a:latin typeface="Consolas" panose="020B0609020204030204" pitchFamily="49" charset="0"/>
              </a:rPr>
              <a:t>15</a:t>
            </a:r>
          </a:p>
          <a:p>
            <a:pPr rtl="0" eaLnBrk="1" hangingPunct="1"/>
            <a:r>
              <a:rPr lang="en-US" altLang="he-IL" sz="1100" b="1">
                <a:latin typeface="Consolas" panose="020B0609020204030204" pitchFamily="49" charset="0"/>
              </a:rPr>
              <a:t>16</a:t>
            </a:r>
          </a:p>
          <a:p>
            <a:pPr rtl="0" eaLnBrk="1" hangingPunct="1"/>
            <a:r>
              <a:rPr lang="en-US" altLang="he-IL" sz="1100" b="1">
                <a:latin typeface="Consolas" panose="020B0609020204030204" pitchFamily="49" charset="0"/>
              </a:rPr>
              <a:t>17</a:t>
            </a:r>
          </a:p>
          <a:p>
            <a:pPr rtl="0" eaLnBrk="1" hangingPunct="1"/>
            <a:r>
              <a:rPr lang="en-US" altLang="he-IL" sz="1100" b="1">
                <a:latin typeface="Consolas" panose="020B0609020204030204" pitchFamily="49" charset="0"/>
              </a:rPr>
              <a:t>18</a:t>
            </a:r>
          </a:p>
          <a:p>
            <a:pPr rtl="0" eaLnBrk="1" hangingPunct="1"/>
            <a:r>
              <a:rPr lang="en-US" altLang="he-IL" sz="1100" b="1">
                <a:latin typeface="Consolas" panose="020B0609020204030204" pitchFamily="49" charset="0"/>
              </a:rPr>
              <a:t>19</a:t>
            </a:r>
          </a:p>
          <a:p>
            <a:pPr rtl="0" eaLnBrk="1" hangingPunct="1"/>
            <a:r>
              <a:rPr lang="en-US" altLang="he-IL" sz="1100" b="1">
                <a:latin typeface="Consolas" panose="020B0609020204030204" pitchFamily="49" charset="0"/>
              </a:rPr>
              <a:t>20</a:t>
            </a:r>
          </a:p>
          <a:p>
            <a:pPr rtl="0" eaLnBrk="1" hangingPunct="1"/>
            <a:r>
              <a:rPr lang="en-US" altLang="he-IL" sz="1100" b="1">
                <a:latin typeface="Consolas" panose="020B0609020204030204" pitchFamily="49" charset="0"/>
              </a:rPr>
              <a:t>21</a:t>
            </a:r>
          </a:p>
          <a:p>
            <a:pPr rtl="0" eaLnBrk="1" hangingPunct="1"/>
            <a:r>
              <a:rPr lang="en-US" altLang="he-IL" sz="1100" b="1">
                <a:latin typeface="Consolas" panose="020B0609020204030204" pitchFamily="49" charset="0"/>
              </a:rPr>
              <a:t>22</a:t>
            </a:r>
          </a:p>
          <a:p>
            <a:pPr rtl="0" eaLnBrk="1" hangingPunct="1"/>
            <a:r>
              <a:rPr lang="en-US" altLang="he-IL" sz="1100" b="1">
                <a:latin typeface="Consolas" panose="020B0609020204030204" pitchFamily="49" charset="0"/>
              </a:rPr>
              <a:t>23</a:t>
            </a:r>
          </a:p>
          <a:p>
            <a:pPr rtl="0" eaLnBrk="1" hangingPunct="1"/>
            <a:r>
              <a:rPr lang="en-US" altLang="he-IL" sz="1100" b="1">
                <a:latin typeface="Consolas" panose="020B0609020204030204" pitchFamily="49" charset="0"/>
              </a:rPr>
              <a:t>24</a:t>
            </a:r>
          </a:p>
          <a:p>
            <a:pPr rtl="0" eaLnBrk="1" hangingPunct="1"/>
            <a:r>
              <a:rPr lang="en-US" altLang="he-IL" sz="1100" b="1">
                <a:latin typeface="Consolas" panose="020B0609020204030204" pitchFamily="49" charset="0"/>
              </a:rPr>
              <a:t>25</a:t>
            </a:r>
          </a:p>
          <a:p>
            <a:pPr rtl="0" eaLnBrk="1" hangingPunct="1"/>
            <a:r>
              <a:rPr lang="en-US" altLang="he-IL" sz="1100" b="1">
                <a:latin typeface="Consolas" panose="020B0609020204030204" pitchFamily="49" charset="0"/>
              </a:rPr>
              <a:t>26</a:t>
            </a:r>
          </a:p>
          <a:p>
            <a:pPr rtl="0" eaLnBrk="1" hangingPunct="1"/>
            <a:r>
              <a:rPr lang="en-US" altLang="he-IL" sz="1100" b="1">
                <a:latin typeface="Consolas" panose="020B0609020204030204" pitchFamily="49" charset="0"/>
              </a:rPr>
              <a:t>27</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F74CC71-8133-4E94-A136-D2212E1D9D05}"/>
              </a:ext>
            </a:extLst>
          </p:cNvPr>
          <p:cNvSpPr>
            <a:spLocks noChangeArrowheads="1"/>
          </p:cNvSpPr>
          <p:nvPr/>
        </p:nvSpPr>
        <p:spPr bwMode="auto">
          <a:xfrm>
            <a:off x="5362575" y="1485900"/>
            <a:ext cx="3168650" cy="46799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22531" name="Rectangle 3">
            <a:extLst>
              <a:ext uri="{FF2B5EF4-FFF2-40B4-BE49-F238E27FC236}">
                <a16:creationId xmlns:a16="http://schemas.microsoft.com/office/drawing/2014/main" id="{11ACA866-6C32-4827-9C9D-9ECAD1FF72B4}"/>
              </a:ext>
            </a:extLst>
          </p:cNvPr>
          <p:cNvSpPr>
            <a:spLocks noChangeArrowheads="1"/>
          </p:cNvSpPr>
          <p:nvPr/>
        </p:nvSpPr>
        <p:spPr bwMode="auto">
          <a:xfrm>
            <a:off x="1187450" y="1484313"/>
            <a:ext cx="3168650" cy="468153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22532" name="Rectangle 4">
            <a:extLst>
              <a:ext uri="{FF2B5EF4-FFF2-40B4-BE49-F238E27FC236}">
                <a16:creationId xmlns:a16="http://schemas.microsoft.com/office/drawing/2014/main" id="{44A56D4A-1472-4B65-9C69-814E391CE6F7}"/>
              </a:ext>
            </a:extLst>
          </p:cNvPr>
          <p:cNvSpPr>
            <a:spLocks noGrp="1" noChangeArrowheads="1"/>
          </p:cNvSpPr>
          <p:nvPr>
            <p:ph type="title"/>
          </p:nvPr>
        </p:nvSpPr>
        <p:spPr/>
        <p:txBody>
          <a:bodyPr/>
          <a:lstStyle/>
          <a:p>
            <a:pPr eaLnBrk="1" hangingPunct="1"/>
            <a:r>
              <a:rPr lang="en-US" altLang="he-IL"/>
              <a:t>Example2 – Simple Project with Makefile</a:t>
            </a:r>
          </a:p>
        </p:txBody>
      </p:sp>
      <p:sp>
        <p:nvSpPr>
          <p:cNvPr id="22533" name="Text Box 5">
            <a:extLst>
              <a:ext uri="{FF2B5EF4-FFF2-40B4-BE49-F238E27FC236}">
                <a16:creationId xmlns:a16="http://schemas.microsoft.com/office/drawing/2014/main" id="{EF5CB79E-18BF-46F8-A581-423FE86FFE6C}"/>
              </a:ext>
            </a:extLst>
          </p:cNvPr>
          <p:cNvSpPr txBox="1">
            <a:spLocks noChangeArrowheads="1"/>
          </p:cNvSpPr>
          <p:nvPr/>
        </p:nvSpPr>
        <p:spPr bwMode="auto">
          <a:xfrm>
            <a:off x="611188" y="1484313"/>
            <a:ext cx="338455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1 	SRC_ROOT=../..</a:t>
            </a:r>
          </a:p>
          <a:p>
            <a:pPr rtl="0" eaLnBrk="1" hangingPunct="1"/>
            <a:r>
              <a:rPr lang="en-US" altLang="he-IL" sz="1100" b="1">
                <a:latin typeface="Consolas" panose="020B0609020204030204" pitchFamily="49" charset="0"/>
              </a:rPr>
              <a:t>2	include z:/freemason/4/main</a:t>
            </a:r>
          </a:p>
          <a:p>
            <a:pPr rtl="0" eaLnBrk="1" hangingPunct="1"/>
            <a:r>
              <a:rPr lang="en-US" altLang="he-IL" sz="1100" b="1">
                <a:latin typeface="Consolas" panose="020B0609020204030204" pitchFamily="49" charset="0"/>
              </a:rPr>
              <a:t>3</a:t>
            </a:r>
          </a:p>
          <a:p>
            <a:pPr rtl="0" eaLnBrk="1" hangingPunct="1"/>
            <a:r>
              <a:rPr lang="en-US" altLang="he-IL" sz="1100" b="1">
                <a:latin typeface="Consolas" panose="020B0609020204030204" pitchFamily="49" charset="0"/>
              </a:rPr>
              <a:t>4 	MODULE_NAME=test1</a:t>
            </a:r>
          </a:p>
          <a:p>
            <a:pPr rtl="0" eaLnBrk="1" hangingPunct="1"/>
            <a:r>
              <a:rPr lang="en-US" altLang="he-IL" sz="1100" b="1">
                <a:latin typeface="Consolas" panose="020B0609020204030204" pitchFamily="49" charset="0"/>
              </a:rPr>
              <a:t>5</a:t>
            </a:r>
          </a:p>
          <a:p>
            <a:pPr rtl="0" eaLnBrk="1" hangingPunct="1"/>
            <a:r>
              <a:rPr lang="en-US" altLang="he-IL" sz="1100" b="1">
                <a:latin typeface="Consolas" panose="020B0609020204030204" pitchFamily="49" charset="0"/>
              </a:rPr>
              <a:t>6 	PRODUCT=prog</a:t>
            </a:r>
          </a:p>
          <a:p>
            <a:pPr rtl="0" eaLnBrk="1" hangingPunct="1"/>
            <a:r>
              <a:rPr lang="en-US" altLang="he-IL" sz="1100" b="1">
                <a:latin typeface="Consolas" panose="020B0609020204030204" pitchFamily="49" charset="0"/>
              </a:rPr>
              <a:t>7</a:t>
            </a:r>
          </a:p>
          <a:p>
            <a:pPr rtl="0" eaLnBrk="1" hangingPunct="1"/>
            <a:r>
              <a:rPr lang="en-US" altLang="he-IL" sz="1100" b="1">
                <a:latin typeface="Consolas" panose="020B0609020204030204" pitchFamily="49" charset="0"/>
              </a:rPr>
              <a:t>8 	#-----------------------------</a:t>
            </a:r>
          </a:p>
          <a:p>
            <a:pPr rtl="0" eaLnBrk="1" hangingPunct="1"/>
            <a:r>
              <a:rPr lang="en-US" altLang="he-IL" sz="1100" b="1">
                <a:latin typeface="Consolas" panose="020B0609020204030204" pitchFamily="49" charset="0"/>
              </a:rPr>
              <a:t>9</a:t>
            </a:r>
          </a:p>
          <a:p>
            <a:pPr rtl="0" eaLnBrk="1" hangingPunct="1"/>
            <a:r>
              <a:rPr lang="en-US" altLang="he-IL" sz="1100" b="1">
                <a:latin typeface="Consolas" panose="020B0609020204030204" pitchFamily="49" charset="0"/>
              </a:rPr>
              <a:t>10	include $(MK)/defs</a:t>
            </a:r>
          </a:p>
          <a:p>
            <a:pPr rtl="0" eaLnBrk="1" hangingPunct="1"/>
            <a:r>
              <a:rPr lang="en-US" altLang="he-IL" sz="1100" b="1">
                <a:latin typeface="Consolas" panose="020B0609020204030204" pitchFamily="49" charset="0"/>
              </a:rPr>
              <a:t>11</a:t>
            </a:r>
          </a:p>
          <a:p>
            <a:pPr rtl="0" eaLnBrk="1" hangingPunct="1"/>
            <a:r>
              <a:rPr lang="en-US" altLang="he-IL" sz="1100" b="1">
                <a:latin typeface="Consolas" panose="020B0609020204030204" pitchFamily="49" charset="0"/>
              </a:rPr>
              <a:t>12	#-----------------------------</a:t>
            </a:r>
          </a:p>
          <a:p>
            <a:pPr rtl="0" eaLnBrk="1" hangingPunct="1"/>
            <a:r>
              <a:rPr lang="en-US" altLang="he-IL" sz="1100" b="1">
                <a:latin typeface="Consolas" panose="020B0609020204030204" pitchFamily="49" charset="0"/>
              </a:rPr>
              <a:t>13</a:t>
            </a:r>
          </a:p>
          <a:p>
            <a:pPr rtl="0" eaLnBrk="1" hangingPunct="1"/>
            <a:r>
              <a:rPr lang="en-US" altLang="he-IL" sz="1100" b="1">
                <a:latin typeface="Consolas" panose="020B0609020204030204" pitchFamily="49" charset="0"/>
              </a:rPr>
              <a:t>14 	define CC_PP_DEFS.common</a:t>
            </a:r>
          </a:p>
          <a:p>
            <a:pPr rtl="0" eaLnBrk="1" hangingPunct="1"/>
            <a:r>
              <a:rPr lang="en-US" altLang="he-IL" sz="1100" b="1">
                <a:latin typeface="Consolas" panose="020B0609020204030204" pitchFamily="49" charset="0"/>
              </a:rPr>
              <a:t>15 	endef</a:t>
            </a:r>
          </a:p>
          <a:p>
            <a:pPr rtl="0" eaLnBrk="1" hangingPunct="1"/>
            <a:r>
              <a:rPr lang="en-US" altLang="he-IL" sz="1100" b="1">
                <a:latin typeface="Consolas" panose="020B0609020204030204" pitchFamily="49" charset="0"/>
              </a:rPr>
              <a:t>16</a:t>
            </a:r>
          </a:p>
          <a:p>
            <a:pPr rtl="0" eaLnBrk="1" hangingPunct="1"/>
            <a:r>
              <a:rPr lang="en-US" altLang="he-IL" sz="1100" b="1">
                <a:latin typeface="Consolas" panose="020B0609020204030204" pitchFamily="49" charset="0"/>
              </a:rPr>
              <a:t>17 	define CC_INCLUDE_DIRS.common</a:t>
            </a:r>
          </a:p>
          <a:p>
            <a:pPr rtl="0" eaLnBrk="1" hangingPunct="1"/>
            <a:r>
              <a:rPr lang="en-US" altLang="he-IL" sz="1100" b="1">
                <a:latin typeface="Consolas" panose="020B0609020204030204" pitchFamily="49" charset="0"/>
              </a:rPr>
              <a:t>18 	    ..</a:t>
            </a:r>
          </a:p>
          <a:p>
            <a:pPr rtl="0" eaLnBrk="1" hangingPunct="1"/>
            <a:r>
              <a:rPr lang="en-US" altLang="he-IL" sz="1100" b="1">
                <a:latin typeface="Consolas" panose="020B0609020204030204" pitchFamily="49" charset="0"/>
              </a:rPr>
              <a:t>19	endef</a:t>
            </a:r>
          </a:p>
          <a:p>
            <a:pPr rtl="0" eaLnBrk="1" hangingPunct="1"/>
            <a:r>
              <a:rPr lang="en-US" altLang="he-IL" sz="1100" b="1">
                <a:latin typeface="Consolas" panose="020B0609020204030204" pitchFamily="49" charset="0"/>
              </a:rPr>
              <a:t>20</a:t>
            </a:r>
          </a:p>
          <a:p>
            <a:pPr rtl="0" eaLnBrk="1" hangingPunct="1"/>
            <a:r>
              <a:rPr lang="en-US" altLang="he-IL" sz="1100" b="1">
                <a:latin typeface="Consolas" panose="020B0609020204030204" pitchFamily="49" charset="0"/>
              </a:rPr>
              <a:t>21	define CC_SRC_FILES.common</a:t>
            </a:r>
          </a:p>
          <a:p>
            <a:pPr rtl="0" eaLnBrk="1" hangingPunct="1"/>
            <a:r>
              <a:rPr lang="en-US" altLang="he-IL" sz="1100" b="1">
                <a:latin typeface="Consolas" panose="020B0609020204030204" pitchFamily="49" charset="0"/>
              </a:rPr>
              <a:t>22	    test1.cpp</a:t>
            </a:r>
          </a:p>
          <a:p>
            <a:pPr rtl="0" eaLnBrk="1" hangingPunct="1"/>
            <a:r>
              <a:rPr lang="en-US" altLang="he-IL" sz="1100" b="1">
                <a:latin typeface="Consolas" panose="020B0609020204030204" pitchFamily="49" charset="0"/>
              </a:rPr>
              <a:t>23 	endef</a:t>
            </a:r>
          </a:p>
          <a:p>
            <a:pPr rtl="0" eaLnBrk="1" hangingPunct="1"/>
            <a:r>
              <a:rPr lang="en-US" altLang="he-IL" sz="1100" b="1">
                <a:latin typeface="Consolas" panose="020B0609020204030204" pitchFamily="49" charset="0"/>
              </a:rPr>
              <a:t>24</a:t>
            </a:r>
          </a:p>
          <a:p>
            <a:pPr rtl="0" eaLnBrk="1" hangingPunct="1"/>
            <a:r>
              <a:rPr lang="en-US" altLang="he-IL" sz="1100" b="1">
                <a:latin typeface="Consolas" panose="020B0609020204030204" pitchFamily="49" charset="0"/>
              </a:rPr>
              <a:t>25	#-----------------------------</a:t>
            </a:r>
          </a:p>
          <a:p>
            <a:pPr rtl="0" eaLnBrk="1" hangingPunct="1"/>
            <a:r>
              <a:rPr lang="en-US" altLang="he-IL" sz="1100" b="1">
                <a:latin typeface="Consolas" panose="020B0609020204030204" pitchFamily="49" charset="0"/>
              </a:rPr>
              <a:t>26</a:t>
            </a:r>
          </a:p>
          <a:p>
            <a:pPr rtl="0" eaLnBrk="1" hangingPunct="1"/>
            <a:r>
              <a:rPr lang="en-US" altLang="he-IL" sz="1100" b="1">
                <a:latin typeface="Consolas" panose="020B0609020204030204" pitchFamily="49" charset="0"/>
              </a:rPr>
              <a:t>27	include $(MK)/rules</a:t>
            </a:r>
          </a:p>
        </p:txBody>
      </p:sp>
      <p:sp>
        <p:nvSpPr>
          <p:cNvPr id="22534" name="Text Box 6">
            <a:extLst>
              <a:ext uri="{FF2B5EF4-FFF2-40B4-BE49-F238E27FC236}">
                <a16:creationId xmlns:a16="http://schemas.microsoft.com/office/drawing/2014/main" id="{B1C844C2-0ED8-4572-A13D-9544E1D76DC4}"/>
              </a:ext>
            </a:extLst>
          </p:cNvPr>
          <p:cNvSpPr txBox="1">
            <a:spLocks noChangeArrowheads="1"/>
          </p:cNvSpPr>
          <p:nvPr/>
        </p:nvSpPr>
        <p:spPr bwMode="auto">
          <a:xfrm>
            <a:off x="4859338" y="1497013"/>
            <a:ext cx="338455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100" b="1">
                <a:latin typeface="Consolas" panose="020B0609020204030204" pitchFamily="49" charset="0"/>
              </a:rPr>
              <a:t>1 	SRC_ROOT=../..</a:t>
            </a:r>
          </a:p>
          <a:p>
            <a:pPr rtl="0" eaLnBrk="1" hangingPunct="1"/>
            <a:r>
              <a:rPr lang="en-US" altLang="he-IL" sz="1100" b="1">
                <a:latin typeface="Consolas" panose="020B0609020204030204" pitchFamily="49" charset="0"/>
              </a:rPr>
              <a:t>2 	include z:/freemason/4/main</a:t>
            </a:r>
          </a:p>
          <a:p>
            <a:pPr rtl="0" eaLnBrk="1" hangingPunct="1"/>
            <a:r>
              <a:rPr lang="en-US" altLang="he-IL" sz="1100" b="1">
                <a:latin typeface="Consolas" panose="020B0609020204030204" pitchFamily="49" charset="0"/>
              </a:rPr>
              <a:t>3</a:t>
            </a:r>
          </a:p>
          <a:p>
            <a:pPr rtl="0" eaLnBrk="1" hangingPunct="1"/>
            <a:r>
              <a:rPr lang="en-US" altLang="he-IL" sz="1100" b="1">
                <a:latin typeface="Consolas" panose="020B0609020204030204" pitchFamily="49" charset="0"/>
              </a:rPr>
              <a:t>4 	MODULE_NAME=lib1</a:t>
            </a:r>
          </a:p>
          <a:p>
            <a:pPr rtl="0" eaLnBrk="1" hangingPunct="1"/>
            <a:r>
              <a:rPr lang="en-US" altLang="he-IL" sz="1100" b="1">
                <a:latin typeface="Consolas" panose="020B0609020204030204" pitchFamily="49" charset="0"/>
              </a:rPr>
              <a:t>5</a:t>
            </a:r>
          </a:p>
          <a:p>
            <a:pPr rtl="0" eaLnBrk="1" hangingPunct="1"/>
            <a:r>
              <a:rPr lang="en-US" altLang="he-IL" sz="1100" b="1">
                <a:latin typeface="Consolas" panose="020B0609020204030204" pitchFamily="49" charset="0"/>
              </a:rPr>
              <a:t>6 	PRODUCT=lib</a:t>
            </a:r>
          </a:p>
          <a:p>
            <a:pPr rtl="0" eaLnBrk="1" hangingPunct="1"/>
            <a:r>
              <a:rPr lang="en-US" altLang="he-IL" sz="1100" b="1">
                <a:latin typeface="Consolas" panose="020B0609020204030204" pitchFamily="49" charset="0"/>
              </a:rPr>
              <a:t>7</a:t>
            </a:r>
          </a:p>
          <a:p>
            <a:pPr rtl="0" eaLnBrk="1" hangingPunct="1"/>
            <a:r>
              <a:rPr lang="en-US" altLang="he-IL" sz="1100" b="1">
                <a:latin typeface="Consolas" panose="020B0609020204030204" pitchFamily="49" charset="0"/>
              </a:rPr>
              <a:t>8	#----------------------------</a:t>
            </a:r>
          </a:p>
          <a:p>
            <a:pPr rtl="0" eaLnBrk="1" hangingPunct="1"/>
            <a:r>
              <a:rPr lang="en-US" altLang="he-IL" sz="1100" b="1">
                <a:latin typeface="Consolas" panose="020B0609020204030204" pitchFamily="49" charset="0"/>
              </a:rPr>
              <a:t>9</a:t>
            </a:r>
          </a:p>
          <a:p>
            <a:pPr rtl="0" eaLnBrk="1" hangingPunct="1"/>
            <a:r>
              <a:rPr lang="en-US" altLang="he-IL" sz="1100" b="1">
                <a:latin typeface="Consolas" panose="020B0609020204030204" pitchFamily="49" charset="0"/>
              </a:rPr>
              <a:t>10 	include $(MK)/defs</a:t>
            </a:r>
          </a:p>
          <a:p>
            <a:pPr rtl="0" eaLnBrk="1" hangingPunct="1"/>
            <a:r>
              <a:rPr lang="en-US" altLang="he-IL" sz="1100" b="1">
                <a:latin typeface="Consolas" panose="020B0609020204030204" pitchFamily="49" charset="0"/>
              </a:rPr>
              <a:t>11</a:t>
            </a:r>
          </a:p>
          <a:p>
            <a:pPr rtl="0" eaLnBrk="1" hangingPunct="1"/>
            <a:r>
              <a:rPr lang="en-US" altLang="he-IL" sz="1100" b="1">
                <a:latin typeface="Consolas" panose="020B0609020204030204" pitchFamily="49" charset="0"/>
              </a:rPr>
              <a:t>12	#----------------------------</a:t>
            </a:r>
          </a:p>
          <a:p>
            <a:pPr rtl="0" eaLnBrk="1" hangingPunct="1"/>
            <a:r>
              <a:rPr lang="en-US" altLang="he-IL" sz="1100" b="1">
                <a:latin typeface="Consolas" panose="020B0609020204030204" pitchFamily="49" charset="0"/>
              </a:rPr>
              <a:t>13</a:t>
            </a:r>
          </a:p>
          <a:p>
            <a:pPr rtl="0" eaLnBrk="1" hangingPunct="1"/>
            <a:r>
              <a:rPr lang="en-US" altLang="he-IL" sz="1100" b="1">
                <a:latin typeface="Consolas" panose="020B0609020204030204" pitchFamily="49" charset="0"/>
              </a:rPr>
              <a:t>14 	define CC_PP_DEFS.common</a:t>
            </a:r>
          </a:p>
          <a:p>
            <a:pPr rtl="0" eaLnBrk="1" hangingPunct="1"/>
            <a:r>
              <a:rPr lang="en-US" altLang="he-IL" sz="1100" b="1">
                <a:latin typeface="Consolas" panose="020B0609020204030204" pitchFamily="49" charset="0"/>
              </a:rPr>
              <a:t>15 	endef</a:t>
            </a:r>
          </a:p>
          <a:p>
            <a:pPr rtl="0" eaLnBrk="1" hangingPunct="1"/>
            <a:r>
              <a:rPr lang="en-US" altLang="he-IL" sz="1100" b="1">
                <a:latin typeface="Consolas" panose="020B0609020204030204" pitchFamily="49" charset="0"/>
              </a:rPr>
              <a:t>16</a:t>
            </a:r>
          </a:p>
          <a:p>
            <a:pPr rtl="0" eaLnBrk="1" hangingPunct="1"/>
            <a:r>
              <a:rPr lang="en-US" altLang="he-IL" sz="1100" b="1">
                <a:latin typeface="Consolas" panose="020B0609020204030204" pitchFamily="49" charset="0"/>
              </a:rPr>
              <a:t>17 	define CC_INCLUDE_DIRS.common</a:t>
            </a:r>
          </a:p>
          <a:p>
            <a:pPr rtl="0" eaLnBrk="1" hangingPunct="1"/>
            <a:r>
              <a:rPr lang="en-US" altLang="he-IL" sz="1100" b="1">
                <a:latin typeface="Consolas" panose="020B0609020204030204" pitchFamily="49" charset="0"/>
              </a:rPr>
              <a:t>18 	endef</a:t>
            </a:r>
          </a:p>
          <a:p>
            <a:pPr rtl="0" eaLnBrk="1" hangingPunct="1"/>
            <a:r>
              <a:rPr lang="en-US" altLang="he-IL" sz="1100" b="1">
                <a:latin typeface="Consolas" panose="020B0609020204030204" pitchFamily="49" charset="0"/>
              </a:rPr>
              <a:t>19</a:t>
            </a:r>
          </a:p>
          <a:p>
            <a:pPr rtl="0" eaLnBrk="1" hangingPunct="1"/>
            <a:r>
              <a:rPr lang="en-US" altLang="he-IL" sz="1100" b="1">
                <a:latin typeface="Consolas" panose="020B0609020204030204" pitchFamily="49" charset="0"/>
              </a:rPr>
              <a:t>20 	define CC_SRC_FILES.common</a:t>
            </a:r>
          </a:p>
          <a:p>
            <a:pPr rtl="0" eaLnBrk="1" hangingPunct="1"/>
            <a:r>
              <a:rPr lang="en-US" altLang="he-IL" sz="1100" b="1">
                <a:latin typeface="Consolas" panose="020B0609020204030204" pitchFamily="49" charset="0"/>
              </a:rPr>
              <a:t>21 	    lib1.cpp</a:t>
            </a:r>
          </a:p>
          <a:p>
            <a:pPr rtl="0" eaLnBrk="1" hangingPunct="1"/>
            <a:r>
              <a:rPr lang="en-US" altLang="he-IL" sz="1100" b="1">
                <a:latin typeface="Consolas" panose="020B0609020204030204" pitchFamily="49" charset="0"/>
              </a:rPr>
              <a:t>22 	endef</a:t>
            </a:r>
          </a:p>
          <a:p>
            <a:pPr rtl="0" eaLnBrk="1" hangingPunct="1"/>
            <a:r>
              <a:rPr lang="en-US" altLang="he-IL" sz="1100" b="1">
                <a:latin typeface="Consolas" panose="020B0609020204030204" pitchFamily="49" charset="0"/>
              </a:rPr>
              <a:t>23</a:t>
            </a:r>
          </a:p>
          <a:p>
            <a:pPr rtl="0" eaLnBrk="1" hangingPunct="1"/>
            <a:r>
              <a:rPr lang="en-US" altLang="he-IL" sz="1100" b="1">
                <a:latin typeface="Consolas" panose="020B0609020204030204" pitchFamily="49" charset="0"/>
              </a:rPr>
              <a:t>24	 #----------------------------</a:t>
            </a:r>
          </a:p>
          <a:p>
            <a:pPr rtl="0" eaLnBrk="1" hangingPunct="1"/>
            <a:r>
              <a:rPr lang="en-US" altLang="he-IL" sz="1100" b="1">
                <a:latin typeface="Consolas" panose="020B0609020204030204" pitchFamily="49" charset="0"/>
              </a:rPr>
              <a:t>25</a:t>
            </a:r>
          </a:p>
          <a:p>
            <a:pPr rtl="0" eaLnBrk="1" hangingPunct="1"/>
            <a:r>
              <a:rPr lang="en-US" altLang="he-IL" sz="1100" b="1">
                <a:latin typeface="Consolas" panose="020B0609020204030204" pitchFamily="49" charset="0"/>
              </a:rPr>
              <a:t>26	 include $(MK)/rules</a:t>
            </a:r>
          </a:p>
        </p:txBody>
      </p:sp>
      <p:sp>
        <p:nvSpPr>
          <p:cNvPr id="22535" name="Text Box 7">
            <a:extLst>
              <a:ext uri="{FF2B5EF4-FFF2-40B4-BE49-F238E27FC236}">
                <a16:creationId xmlns:a16="http://schemas.microsoft.com/office/drawing/2014/main" id="{509E59E9-CD53-42B0-A5AE-23259DE2E23E}"/>
              </a:ext>
            </a:extLst>
          </p:cNvPr>
          <p:cNvSpPr txBox="1">
            <a:spLocks noChangeArrowheads="1"/>
          </p:cNvSpPr>
          <p:nvPr/>
        </p:nvSpPr>
        <p:spPr bwMode="auto">
          <a:xfrm>
            <a:off x="1220788" y="1084263"/>
            <a:ext cx="1695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test1/makefile</a:t>
            </a:r>
          </a:p>
        </p:txBody>
      </p:sp>
      <p:sp>
        <p:nvSpPr>
          <p:cNvPr id="22536" name="Text Box 8">
            <a:extLst>
              <a:ext uri="{FF2B5EF4-FFF2-40B4-BE49-F238E27FC236}">
                <a16:creationId xmlns:a16="http://schemas.microsoft.com/office/drawing/2014/main" id="{601E269E-1DD2-4765-AC07-F36B86CA4947}"/>
              </a:ext>
            </a:extLst>
          </p:cNvPr>
          <p:cNvSpPr txBox="1">
            <a:spLocks noChangeArrowheads="1"/>
          </p:cNvSpPr>
          <p:nvPr/>
        </p:nvSpPr>
        <p:spPr bwMode="auto">
          <a:xfrm>
            <a:off x="5392738" y="1093788"/>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lib1/makefile</a:t>
            </a:r>
          </a:p>
        </p:txBody>
      </p:sp>
      <p:grpSp>
        <p:nvGrpSpPr>
          <p:cNvPr id="191497" name="Group 9">
            <a:extLst>
              <a:ext uri="{FF2B5EF4-FFF2-40B4-BE49-F238E27FC236}">
                <a16:creationId xmlns:a16="http://schemas.microsoft.com/office/drawing/2014/main" id="{0CBB64C9-2373-457F-906B-E3EF14DBF6F0}"/>
              </a:ext>
            </a:extLst>
          </p:cNvPr>
          <p:cNvGrpSpPr>
            <a:grpSpLocks/>
          </p:cNvGrpSpPr>
          <p:nvPr/>
        </p:nvGrpSpPr>
        <p:grpSpPr bwMode="auto">
          <a:xfrm>
            <a:off x="1476375" y="981075"/>
            <a:ext cx="4103688" cy="719138"/>
            <a:chOff x="930" y="618"/>
            <a:chExt cx="2585" cy="453"/>
          </a:xfrm>
        </p:grpSpPr>
        <p:sp>
          <p:nvSpPr>
            <p:cNvPr id="22553" name="AutoShape 10">
              <a:extLst>
                <a:ext uri="{FF2B5EF4-FFF2-40B4-BE49-F238E27FC236}">
                  <a16:creationId xmlns:a16="http://schemas.microsoft.com/office/drawing/2014/main" id="{C1FD1EEF-0596-48FD-BBD2-CEA57A85EC92}"/>
                </a:ext>
              </a:extLst>
            </p:cNvPr>
            <p:cNvSpPr>
              <a:spLocks noChangeArrowheads="1"/>
            </p:cNvSpPr>
            <p:nvPr/>
          </p:nvSpPr>
          <p:spPr bwMode="auto">
            <a:xfrm>
              <a:off x="2019" y="618"/>
              <a:ext cx="1496" cy="317"/>
            </a:xfrm>
            <a:prstGeom prst="wedgeRoundRectCallout">
              <a:avLst>
                <a:gd name="adj1" fmla="val -66713"/>
                <a:gd name="adj2" fmla="val 81861"/>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An anchor to the root of the source code</a:t>
              </a:r>
            </a:p>
          </p:txBody>
        </p:sp>
        <p:sp>
          <p:nvSpPr>
            <p:cNvPr id="22554" name="Rectangle 11">
              <a:extLst>
                <a:ext uri="{FF2B5EF4-FFF2-40B4-BE49-F238E27FC236}">
                  <a16:creationId xmlns:a16="http://schemas.microsoft.com/office/drawing/2014/main" id="{25166330-09E4-4115-83F8-55622BE3EC7D}"/>
                </a:ext>
              </a:extLst>
            </p:cNvPr>
            <p:cNvSpPr>
              <a:spLocks noChangeArrowheads="1"/>
            </p:cNvSpPr>
            <p:nvPr/>
          </p:nvSpPr>
          <p:spPr bwMode="auto">
            <a:xfrm>
              <a:off x="930" y="944"/>
              <a:ext cx="816" cy="12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grpSp>
        <p:nvGrpSpPr>
          <p:cNvPr id="191500" name="Group 12">
            <a:extLst>
              <a:ext uri="{FF2B5EF4-FFF2-40B4-BE49-F238E27FC236}">
                <a16:creationId xmlns:a16="http://schemas.microsoft.com/office/drawing/2014/main" id="{9441E77C-5638-4CA5-942D-9E117C7CBFCE}"/>
              </a:ext>
            </a:extLst>
          </p:cNvPr>
          <p:cNvGrpSpPr>
            <a:grpSpLocks/>
          </p:cNvGrpSpPr>
          <p:nvPr/>
        </p:nvGrpSpPr>
        <p:grpSpPr bwMode="auto">
          <a:xfrm>
            <a:off x="1476375" y="1484313"/>
            <a:ext cx="5613400" cy="503237"/>
            <a:chOff x="930" y="935"/>
            <a:chExt cx="3536" cy="317"/>
          </a:xfrm>
        </p:grpSpPr>
        <p:sp>
          <p:nvSpPr>
            <p:cNvPr id="22551" name="AutoShape 13">
              <a:extLst>
                <a:ext uri="{FF2B5EF4-FFF2-40B4-BE49-F238E27FC236}">
                  <a16:creationId xmlns:a16="http://schemas.microsoft.com/office/drawing/2014/main" id="{4AA67617-7F67-4C46-B512-63FE670D2B4A}"/>
                </a:ext>
              </a:extLst>
            </p:cNvPr>
            <p:cNvSpPr>
              <a:spLocks noChangeArrowheads="1"/>
            </p:cNvSpPr>
            <p:nvPr/>
          </p:nvSpPr>
          <p:spPr bwMode="auto">
            <a:xfrm>
              <a:off x="2744" y="935"/>
              <a:ext cx="1722" cy="317"/>
            </a:xfrm>
            <a:prstGeom prst="wedgeRoundRectCallout">
              <a:avLst>
                <a:gd name="adj1" fmla="val -62079"/>
                <a:gd name="adj2" fmla="val 13093"/>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Location of the Freemason definition files</a:t>
              </a:r>
            </a:p>
          </p:txBody>
        </p:sp>
        <p:sp>
          <p:nvSpPr>
            <p:cNvPr id="22552" name="Rectangle 14">
              <a:extLst>
                <a:ext uri="{FF2B5EF4-FFF2-40B4-BE49-F238E27FC236}">
                  <a16:creationId xmlns:a16="http://schemas.microsoft.com/office/drawing/2014/main" id="{7AF847E9-458E-4B04-97D7-F3F7826C2695}"/>
                </a:ext>
              </a:extLst>
            </p:cNvPr>
            <p:cNvSpPr>
              <a:spLocks noChangeArrowheads="1"/>
            </p:cNvSpPr>
            <p:nvPr/>
          </p:nvSpPr>
          <p:spPr bwMode="auto">
            <a:xfrm>
              <a:off x="930" y="1080"/>
              <a:ext cx="1587" cy="12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grpSp>
        <p:nvGrpSpPr>
          <p:cNvPr id="191503" name="Group 15">
            <a:extLst>
              <a:ext uri="{FF2B5EF4-FFF2-40B4-BE49-F238E27FC236}">
                <a16:creationId xmlns:a16="http://schemas.microsoft.com/office/drawing/2014/main" id="{294552A4-3313-419E-9CC9-4403014A8AB9}"/>
              </a:ext>
            </a:extLst>
          </p:cNvPr>
          <p:cNvGrpSpPr>
            <a:grpSpLocks/>
          </p:cNvGrpSpPr>
          <p:nvPr/>
        </p:nvGrpSpPr>
        <p:grpSpPr bwMode="auto">
          <a:xfrm>
            <a:off x="1474788" y="2011363"/>
            <a:ext cx="5026025" cy="552450"/>
            <a:chOff x="929" y="1267"/>
            <a:chExt cx="3166" cy="348"/>
          </a:xfrm>
        </p:grpSpPr>
        <p:sp>
          <p:nvSpPr>
            <p:cNvPr id="22549" name="AutoShape 16">
              <a:extLst>
                <a:ext uri="{FF2B5EF4-FFF2-40B4-BE49-F238E27FC236}">
                  <a16:creationId xmlns:a16="http://schemas.microsoft.com/office/drawing/2014/main" id="{50D608F2-A2D1-4BDA-BA6E-8F476398B5BC}"/>
                </a:ext>
              </a:extLst>
            </p:cNvPr>
            <p:cNvSpPr>
              <a:spLocks noChangeArrowheads="1"/>
            </p:cNvSpPr>
            <p:nvPr/>
          </p:nvSpPr>
          <p:spPr bwMode="auto">
            <a:xfrm>
              <a:off x="2235" y="1298"/>
              <a:ext cx="1860" cy="317"/>
            </a:xfrm>
            <a:prstGeom prst="wedgeRoundRectCallout">
              <a:avLst>
                <a:gd name="adj1" fmla="val -65912"/>
                <a:gd name="adj2" fmla="val -35491"/>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An arbitrary text string to set the name of the module</a:t>
              </a:r>
            </a:p>
          </p:txBody>
        </p:sp>
        <p:sp>
          <p:nvSpPr>
            <p:cNvPr id="22550" name="Rectangle 17">
              <a:extLst>
                <a:ext uri="{FF2B5EF4-FFF2-40B4-BE49-F238E27FC236}">
                  <a16:creationId xmlns:a16="http://schemas.microsoft.com/office/drawing/2014/main" id="{DF8D134D-4123-4BEB-AFF8-0BC1302172B7}"/>
                </a:ext>
              </a:extLst>
            </p:cNvPr>
            <p:cNvSpPr>
              <a:spLocks noChangeArrowheads="1"/>
            </p:cNvSpPr>
            <p:nvPr/>
          </p:nvSpPr>
          <p:spPr bwMode="auto">
            <a:xfrm>
              <a:off x="929" y="1267"/>
              <a:ext cx="998" cy="12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grpSp>
        <p:nvGrpSpPr>
          <p:cNvPr id="191506" name="Group 18">
            <a:extLst>
              <a:ext uri="{FF2B5EF4-FFF2-40B4-BE49-F238E27FC236}">
                <a16:creationId xmlns:a16="http://schemas.microsoft.com/office/drawing/2014/main" id="{E8C30FBD-A772-43BF-935B-07B83AE6BE3E}"/>
              </a:ext>
            </a:extLst>
          </p:cNvPr>
          <p:cNvGrpSpPr>
            <a:grpSpLocks/>
          </p:cNvGrpSpPr>
          <p:nvPr/>
        </p:nvGrpSpPr>
        <p:grpSpPr bwMode="auto">
          <a:xfrm>
            <a:off x="1476375" y="2333625"/>
            <a:ext cx="4492625" cy="735013"/>
            <a:chOff x="930" y="1470"/>
            <a:chExt cx="2830" cy="463"/>
          </a:xfrm>
        </p:grpSpPr>
        <p:sp>
          <p:nvSpPr>
            <p:cNvPr id="22547" name="AutoShape 19">
              <a:extLst>
                <a:ext uri="{FF2B5EF4-FFF2-40B4-BE49-F238E27FC236}">
                  <a16:creationId xmlns:a16="http://schemas.microsoft.com/office/drawing/2014/main" id="{0DEFA48C-364B-4022-9163-A58D695857B7}"/>
                </a:ext>
              </a:extLst>
            </p:cNvPr>
            <p:cNvSpPr>
              <a:spLocks noChangeArrowheads="1"/>
            </p:cNvSpPr>
            <p:nvPr/>
          </p:nvSpPr>
          <p:spPr bwMode="auto">
            <a:xfrm>
              <a:off x="1991" y="1616"/>
              <a:ext cx="1769" cy="317"/>
            </a:xfrm>
            <a:prstGeom prst="wedgeRoundRectCallout">
              <a:avLst>
                <a:gd name="adj1" fmla="val -66731"/>
                <a:gd name="adj2" fmla="val -59778"/>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What will become out of the module once it is compiled</a:t>
              </a:r>
            </a:p>
          </p:txBody>
        </p:sp>
        <p:sp>
          <p:nvSpPr>
            <p:cNvPr id="22548" name="Rectangle 20">
              <a:extLst>
                <a:ext uri="{FF2B5EF4-FFF2-40B4-BE49-F238E27FC236}">
                  <a16:creationId xmlns:a16="http://schemas.microsoft.com/office/drawing/2014/main" id="{D1B4F09D-B869-49FD-8E03-EF1D310AE970}"/>
                </a:ext>
              </a:extLst>
            </p:cNvPr>
            <p:cNvSpPr>
              <a:spLocks noChangeArrowheads="1"/>
            </p:cNvSpPr>
            <p:nvPr/>
          </p:nvSpPr>
          <p:spPr bwMode="auto">
            <a:xfrm>
              <a:off x="930" y="1470"/>
              <a:ext cx="751" cy="16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grpSp>
        <p:nvGrpSpPr>
          <p:cNvPr id="191509" name="Group 21">
            <a:extLst>
              <a:ext uri="{FF2B5EF4-FFF2-40B4-BE49-F238E27FC236}">
                <a16:creationId xmlns:a16="http://schemas.microsoft.com/office/drawing/2014/main" id="{1C717F24-9079-48D3-9771-865D2450A126}"/>
              </a:ext>
            </a:extLst>
          </p:cNvPr>
          <p:cNvGrpSpPr>
            <a:grpSpLocks/>
          </p:cNvGrpSpPr>
          <p:nvPr/>
        </p:nvGrpSpPr>
        <p:grpSpPr bwMode="auto">
          <a:xfrm>
            <a:off x="1476375" y="3009900"/>
            <a:ext cx="4441825" cy="635000"/>
            <a:chOff x="930" y="1896"/>
            <a:chExt cx="2798" cy="400"/>
          </a:xfrm>
        </p:grpSpPr>
        <p:sp>
          <p:nvSpPr>
            <p:cNvPr id="22545" name="AutoShape 22">
              <a:extLst>
                <a:ext uri="{FF2B5EF4-FFF2-40B4-BE49-F238E27FC236}">
                  <a16:creationId xmlns:a16="http://schemas.microsoft.com/office/drawing/2014/main" id="{A650649B-6115-4C48-95BA-39DB7818A357}"/>
                </a:ext>
              </a:extLst>
            </p:cNvPr>
            <p:cNvSpPr>
              <a:spLocks noChangeArrowheads="1"/>
            </p:cNvSpPr>
            <p:nvPr/>
          </p:nvSpPr>
          <p:spPr bwMode="auto">
            <a:xfrm>
              <a:off x="2232" y="1979"/>
              <a:ext cx="1496" cy="317"/>
            </a:xfrm>
            <a:prstGeom prst="wedgeRoundRectCallout">
              <a:avLst>
                <a:gd name="adj1" fmla="val -69185"/>
                <a:gd name="adj2" fmla="val -30440"/>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Framework code: definitions and rules</a:t>
              </a:r>
            </a:p>
          </p:txBody>
        </p:sp>
        <p:sp>
          <p:nvSpPr>
            <p:cNvPr id="22546" name="Rectangle 23">
              <a:extLst>
                <a:ext uri="{FF2B5EF4-FFF2-40B4-BE49-F238E27FC236}">
                  <a16:creationId xmlns:a16="http://schemas.microsoft.com/office/drawing/2014/main" id="{59313D31-4E69-471B-9FE5-FACE426E4B6C}"/>
                </a:ext>
              </a:extLst>
            </p:cNvPr>
            <p:cNvSpPr>
              <a:spLocks noChangeArrowheads="1"/>
            </p:cNvSpPr>
            <p:nvPr/>
          </p:nvSpPr>
          <p:spPr bwMode="auto">
            <a:xfrm>
              <a:off x="930" y="1896"/>
              <a:ext cx="1004" cy="16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grpSp>
        <p:nvGrpSpPr>
          <p:cNvPr id="191512" name="Group 24">
            <a:extLst>
              <a:ext uri="{FF2B5EF4-FFF2-40B4-BE49-F238E27FC236}">
                <a16:creationId xmlns:a16="http://schemas.microsoft.com/office/drawing/2014/main" id="{F4ECCF8F-1E44-42D7-9948-743B35BB2970}"/>
              </a:ext>
            </a:extLst>
          </p:cNvPr>
          <p:cNvGrpSpPr>
            <a:grpSpLocks/>
          </p:cNvGrpSpPr>
          <p:nvPr/>
        </p:nvGrpSpPr>
        <p:grpSpPr bwMode="auto">
          <a:xfrm>
            <a:off x="1476375" y="3716338"/>
            <a:ext cx="4678363" cy="2736850"/>
            <a:chOff x="930" y="2341"/>
            <a:chExt cx="2947" cy="1724"/>
          </a:xfrm>
        </p:grpSpPr>
        <p:sp>
          <p:nvSpPr>
            <p:cNvPr id="22543" name="AutoShape 25">
              <a:extLst>
                <a:ext uri="{FF2B5EF4-FFF2-40B4-BE49-F238E27FC236}">
                  <a16:creationId xmlns:a16="http://schemas.microsoft.com/office/drawing/2014/main" id="{79F1A480-3150-40B4-8F39-1E74727D5FDE}"/>
                </a:ext>
              </a:extLst>
            </p:cNvPr>
            <p:cNvSpPr>
              <a:spLocks noChangeArrowheads="1"/>
            </p:cNvSpPr>
            <p:nvPr/>
          </p:nvSpPr>
          <p:spPr bwMode="auto">
            <a:xfrm>
              <a:off x="2381" y="3430"/>
              <a:ext cx="1496" cy="635"/>
            </a:xfrm>
            <a:prstGeom prst="wedgeRoundRectCallout">
              <a:avLst>
                <a:gd name="adj1" fmla="val -41042"/>
                <a:gd name="adj2" fmla="val -109370"/>
                <a:gd name="adj3" fmla="val 16667"/>
              </a:avLst>
            </a:prstGeom>
            <a:solidFill>
              <a:srgbClr val="FFCC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400" b="1" i="1"/>
                <a:t>Definitions of related processor, include file dirs, and C/C++ source files to be compiled</a:t>
              </a:r>
            </a:p>
          </p:txBody>
        </p:sp>
        <p:sp>
          <p:nvSpPr>
            <p:cNvPr id="22544" name="Rectangle 26">
              <a:extLst>
                <a:ext uri="{FF2B5EF4-FFF2-40B4-BE49-F238E27FC236}">
                  <a16:creationId xmlns:a16="http://schemas.microsoft.com/office/drawing/2014/main" id="{2FF375F8-1CD3-40D6-B119-B3005A806784}"/>
                </a:ext>
              </a:extLst>
            </p:cNvPr>
            <p:cNvSpPr>
              <a:spLocks noChangeArrowheads="1"/>
            </p:cNvSpPr>
            <p:nvPr/>
          </p:nvSpPr>
          <p:spPr bwMode="auto">
            <a:xfrm>
              <a:off x="930" y="2341"/>
              <a:ext cx="1632" cy="108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1497"/>
                                        </p:tgtEl>
                                        <p:attrNameLst>
                                          <p:attrName>style.visibility</p:attrName>
                                        </p:attrNameLst>
                                      </p:cBhvr>
                                      <p:to>
                                        <p:strVal val="visible"/>
                                      </p:to>
                                    </p:set>
                                    <p:animEffect transition="in" filter="wipe(down)">
                                      <p:cBhvr>
                                        <p:cTn id="7" dur="500"/>
                                        <p:tgtEl>
                                          <p:spTgt spid="191497"/>
                                        </p:tgtEl>
                                      </p:cBhvr>
                                    </p:animEffect>
                                  </p:childTnLst>
                                  <p:subTnLst>
                                    <p:set>
                                      <p:cBhvr override="childStyle">
                                        <p:cTn dur="1" fill="hold" display="0" masterRel="nextClick" afterEffect="1"/>
                                        <p:tgtEl>
                                          <p:spTgt spid="191497"/>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1500"/>
                                        </p:tgtEl>
                                        <p:attrNameLst>
                                          <p:attrName>style.visibility</p:attrName>
                                        </p:attrNameLst>
                                      </p:cBhvr>
                                      <p:to>
                                        <p:strVal val="visible"/>
                                      </p:to>
                                    </p:set>
                                    <p:animEffect transition="in" filter="wipe(left)">
                                      <p:cBhvr>
                                        <p:cTn id="12" dur="1000"/>
                                        <p:tgtEl>
                                          <p:spTgt spid="191500"/>
                                        </p:tgtEl>
                                      </p:cBhvr>
                                    </p:animEffect>
                                  </p:childTnLst>
                                  <p:subTnLst>
                                    <p:set>
                                      <p:cBhvr override="childStyle">
                                        <p:cTn dur="1" fill="hold" display="0" masterRel="nextClick" afterEffect="1"/>
                                        <p:tgtEl>
                                          <p:spTgt spid="191500"/>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1503"/>
                                        </p:tgtEl>
                                        <p:attrNameLst>
                                          <p:attrName>style.visibility</p:attrName>
                                        </p:attrNameLst>
                                      </p:cBhvr>
                                      <p:to>
                                        <p:strVal val="visible"/>
                                      </p:to>
                                    </p:set>
                                    <p:animEffect transition="in" filter="wipe(left)">
                                      <p:cBhvr>
                                        <p:cTn id="17" dur="1000"/>
                                        <p:tgtEl>
                                          <p:spTgt spid="191503"/>
                                        </p:tgtEl>
                                      </p:cBhvr>
                                    </p:animEffect>
                                  </p:childTnLst>
                                  <p:subTnLst>
                                    <p:set>
                                      <p:cBhvr override="childStyle">
                                        <p:cTn dur="1" fill="hold" display="0" masterRel="nextClick" afterEffect="1"/>
                                        <p:tgtEl>
                                          <p:spTgt spid="191503"/>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1506"/>
                                        </p:tgtEl>
                                        <p:attrNameLst>
                                          <p:attrName>style.visibility</p:attrName>
                                        </p:attrNameLst>
                                      </p:cBhvr>
                                      <p:to>
                                        <p:strVal val="visible"/>
                                      </p:to>
                                    </p:set>
                                    <p:animEffect transition="in" filter="wipe(left)">
                                      <p:cBhvr>
                                        <p:cTn id="22" dur="1000"/>
                                        <p:tgtEl>
                                          <p:spTgt spid="191506"/>
                                        </p:tgtEl>
                                      </p:cBhvr>
                                    </p:animEffect>
                                  </p:childTnLst>
                                  <p:subTnLst>
                                    <p:set>
                                      <p:cBhvr override="childStyle">
                                        <p:cTn dur="1" fill="hold" display="0" masterRel="nextClick" afterEffect="1"/>
                                        <p:tgtEl>
                                          <p:spTgt spid="19150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1509"/>
                                        </p:tgtEl>
                                        <p:attrNameLst>
                                          <p:attrName>style.visibility</p:attrName>
                                        </p:attrNameLst>
                                      </p:cBhvr>
                                      <p:to>
                                        <p:strVal val="visible"/>
                                      </p:to>
                                    </p:set>
                                    <p:animEffect transition="in" filter="wipe(left)">
                                      <p:cBhvr>
                                        <p:cTn id="27" dur="1000"/>
                                        <p:tgtEl>
                                          <p:spTgt spid="191509"/>
                                        </p:tgtEl>
                                      </p:cBhvr>
                                    </p:animEffect>
                                  </p:childTnLst>
                                  <p:subTnLst>
                                    <p:set>
                                      <p:cBhvr override="childStyle">
                                        <p:cTn dur="1" fill="hold" display="0" masterRel="nextClick" afterEffect="1"/>
                                        <p:tgtEl>
                                          <p:spTgt spid="191509"/>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1512"/>
                                        </p:tgtEl>
                                        <p:attrNameLst>
                                          <p:attrName>style.visibility</p:attrName>
                                        </p:attrNameLst>
                                      </p:cBhvr>
                                      <p:to>
                                        <p:strVal val="visible"/>
                                      </p:to>
                                    </p:set>
                                    <p:animEffect transition="in" filter="wipe(left)">
                                      <p:cBhvr>
                                        <p:cTn id="32" dur="1000"/>
                                        <p:tgtEl>
                                          <p:spTgt spid="191512"/>
                                        </p:tgtEl>
                                      </p:cBhvr>
                                    </p:animEffect>
                                  </p:childTnLst>
                                  <p:subTnLst>
                                    <p:set>
                                      <p:cBhvr override="childStyle">
                                        <p:cTn dur="1" fill="hold" display="0" masterRel="nextClick" afterEffect="1"/>
                                        <p:tgtEl>
                                          <p:spTgt spid="1915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a:extLst>
              <a:ext uri="{FF2B5EF4-FFF2-40B4-BE49-F238E27FC236}">
                <a16:creationId xmlns:a16="http://schemas.microsoft.com/office/drawing/2014/main" id="{C2580A70-3D2F-49BC-9835-E7E421A69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2">
            <a:extLst>
              <a:ext uri="{FF2B5EF4-FFF2-40B4-BE49-F238E27FC236}">
                <a16:creationId xmlns:a16="http://schemas.microsoft.com/office/drawing/2014/main" id="{35C66DB8-DCF4-4EAA-BF75-1741D6746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3">
            <a:extLst>
              <a:ext uri="{FF2B5EF4-FFF2-40B4-BE49-F238E27FC236}">
                <a16:creationId xmlns:a16="http://schemas.microsoft.com/office/drawing/2014/main" id="{585ECBBF-C136-47FD-B396-4E44937AF0AE}"/>
              </a:ext>
            </a:extLst>
          </p:cNvPr>
          <p:cNvSpPr>
            <a:spLocks noGrp="1" noChangeArrowheads="1"/>
          </p:cNvSpPr>
          <p:nvPr>
            <p:ph type="ctrTitle"/>
          </p:nvPr>
        </p:nvSpPr>
        <p:spPr>
          <a:xfrm>
            <a:off x="2843213" y="2565400"/>
            <a:ext cx="5184775" cy="1470025"/>
          </a:xfrm>
        </p:spPr>
        <p:txBody>
          <a:bodyPr anchor="ctr"/>
          <a:lstStyle/>
          <a:p>
            <a:pPr algn="l" eaLnBrk="1" hangingPunct="1"/>
            <a:r>
              <a:rPr lang="en-US" altLang="he-IL" sz="3000"/>
              <a:t>Compiling for Windows</a:t>
            </a:r>
            <a:endParaRPr lang="en-US" altLang="he-IL" sz="3700"/>
          </a:p>
        </p:txBody>
      </p:sp>
      <p:sp>
        <p:nvSpPr>
          <p:cNvPr id="24581" name="Line 4">
            <a:extLst>
              <a:ext uri="{FF2B5EF4-FFF2-40B4-BE49-F238E27FC236}">
                <a16:creationId xmlns:a16="http://schemas.microsoft.com/office/drawing/2014/main" id="{00614052-E068-4465-949C-5CD4039BA94D}"/>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582" name="Line 5">
            <a:extLst>
              <a:ext uri="{FF2B5EF4-FFF2-40B4-BE49-F238E27FC236}">
                <a16:creationId xmlns:a16="http://schemas.microsoft.com/office/drawing/2014/main" id="{C0D0E5EE-1873-4D52-9509-A97B7AD1ED65}"/>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EE30FF3-234E-4B39-B46A-05ABEED9FD9F}"/>
              </a:ext>
            </a:extLst>
          </p:cNvPr>
          <p:cNvSpPr>
            <a:spLocks noGrp="1" noChangeArrowheads="1"/>
          </p:cNvSpPr>
          <p:nvPr>
            <p:ph type="title"/>
          </p:nvPr>
        </p:nvSpPr>
        <p:spPr/>
        <p:txBody>
          <a:bodyPr/>
          <a:lstStyle/>
          <a:p>
            <a:pPr eaLnBrk="1" hangingPunct="1"/>
            <a:r>
              <a:rPr lang="en-US" altLang="he-IL"/>
              <a:t>Freemason Compilation Command</a:t>
            </a:r>
          </a:p>
        </p:txBody>
      </p:sp>
      <p:sp>
        <p:nvSpPr>
          <p:cNvPr id="26627" name="Rectangle 3">
            <a:extLst>
              <a:ext uri="{FF2B5EF4-FFF2-40B4-BE49-F238E27FC236}">
                <a16:creationId xmlns:a16="http://schemas.microsoft.com/office/drawing/2014/main" id="{6063443D-0632-49E1-ADEA-D88914A621DD}"/>
              </a:ext>
            </a:extLst>
          </p:cNvPr>
          <p:cNvSpPr>
            <a:spLocks noGrp="1" noChangeArrowheads="1"/>
          </p:cNvSpPr>
          <p:nvPr>
            <p:ph type="body" idx="1"/>
          </p:nvPr>
        </p:nvSpPr>
        <p:spPr>
          <a:xfrm>
            <a:off x="107950" y="1125538"/>
            <a:ext cx="8229600" cy="4594225"/>
          </a:xfrm>
        </p:spPr>
        <p:txBody>
          <a:bodyPr/>
          <a:lstStyle/>
          <a:p>
            <a:pPr marL="504825" indent="-457200" eaLnBrk="1" hangingPunct="1">
              <a:buFontTx/>
              <a:buNone/>
            </a:pPr>
            <a:r>
              <a:rPr lang="en-US" altLang="he-IL" sz="2000"/>
              <a:t>	There are two things Freemason</a:t>
            </a:r>
            <a:br>
              <a:rPr lang="en-US" altLang="he-IL" sz="2000"/>
            </a:br>
            <a:r>
              <a:rPr lang="en-US" altLang="he-IL" sz="2000"/>
              <a:t>has to know before it can build a </a:t>
            </a:r>
            <a:br>
              <a:rPr lang="en-US" altLang="he-IL" sz="2000"/>
            </a:br>
            <a:r>
              <a:rPr lang="en-US" altLang="he-IL" sz="2000"/>
              <a:t>C/C++ project:</a:t>
            </a:r>
          </a:p>
          <a:p>
            <a:pPr marL="504825" indent="-457200" eaLnBrk="1" hangingPunct="1">
              <a:buFontTx/>
              <a:buNone/>
            </a:pPr>
            <a:endParaRPr lang="en-US" altLang="he-IL" sz="1000"/>
          </a:p>
          <a:p>
            <a:pPr marL="1046163" lvl="1" indent="-381000" eaLnBrk="1" hangingPunct="1">
              <a:lnSpc>
                <a:spcPct val="90000"/>
              </a:lnSpc>
              <a:buFontTx/>
              <a:buAutoNum type="arabicPeriod"/>
            </a:pPr>
            <a:r>
              <a:rPr lang="en-US" altLang="he-IL" sz="1800"/>
              <a:t>What is the platform for which</a:t>
            </a:r>
            <a:br>
              <a:rPr lang="en-US" altLang="he-IL" sz="1800"/>
            </a:br>
            <a:r>
              <a:rPr lang="en-US" altLang="he-IL" sz="1800"/>
              <a:t>we want to build (PLATFORM variable)</a:t>
            </a:r>
          </a:p>
          <a:p>
            <a:pPr marL="1046163" lvl="1" indent="-381000" eaLnBrk="1" hangingPunct="1">
              <a:lnSpc>
                <a:spcPct val="90000"/>
              </a:lnSpc>
              <a:buFontTx/>
              <a:buAutoNum type="arabicPeriod"/>
            </a:pPr>
            <a:r>
              <a:rPr lang="en-US" altLang="he-IL" sz="1800"/>
              <a:t>Whether we are interested in a</a:t>
            </a:r>
            <a:br>
              <a:rPr lang="en-US" altLang="he-IL" sz="1800"/>
            </a:br>
            <a:r>
              <a:rPr lang="en-US" altLang="he-IL" sz="1800"/>
              <a:t> debug build (DEBUG=1) or an</a:t>
            </a:r>
            <a:br>
              <a:rPr lang="en-US" altLang="he-IL" sz="1800"/>
            </a:br>
            <a:r>
              <a:rPr lang="en-US" altLang="he-IL" sz="1800"/>
              <a:t> optimized one (OPT=1).</a:t>
            </a:r>
          </a:p>
          <a:p>
            <a:pPr marL="1046163" lvl="1" indent="-381000" eaLnBrk="1" hangingPunct="1">
              <a:buFontTx/>
              <a:buNone/>
            </a:pPr>
            <a:endParaRPr lang="en-US" altLang="he-IL" sz="1000"/>
          </a:p>
          <a:p>
            <a:pPr marL="504825" indent="-457200" eaLnBrk="1" hangingPunct="1">
              <a:lnSpc>
                <a:spcPct val="90000"/>
              </a:lnSpc>
            </a:pPr>
            <a:r>
              <a:rPr lang="en-US" altLang="he-IL" sz="2000"/>
              <a:t>In this part of the lesson, we will perform a debug build for a platform called “</a:t>
            </a:r>
            <a:r>
              <a:rPr lang="en-US" altLang="he-IL" sz="2000">
                <a:solidFill>
                  <a:schemeClr val="folHlink"/>
                </a:solidFill>
              </a:rPr>
              <a:t>win32</a:t>
            </a:r>
            <a:r>
              <a:rPr lang="en-US" altLang="he-IL" sz="2000"/>
              <a:t>”, that targets x86 machines running Windows, and uses a C++ compiler from Microsoft.</a:t>
            </a:r>
          </a:p>
          <a:p>
            <a:pPr marL="504825" indent="-457200" eaLnBrk="1" hangingPunct="1">
              <a:buFontTx/>
              <a:buNone/>
            </a:pPr>
            <a:endParaRPr lang="en-US" altLang="he-IL" sz="1000"/>
          </a:p>
          <a:p>
            <a:pPr marL="504825" indent="-457200" eaLnBrk="1" hangingPunct="1"/>
            <a:r>
              <a:rPr lang="en-US" altLang="he-IL" sz="2000"/>
              <a:t>Freemason services are provided through a single command </a:t>
            </a:r>
            <a:br>
              <a:rPr lang="en-US" altLang="he-IL" sz="2000"/>
            </a:br>
            <a:r>
              <a:rPr lang="en-US" altLang="he-IL" sz="2000"/>
              <a:t>(also called ”driver”): </a:t>
            </a:r>
            <a:r>
              <a:rPr lang="en-US" altLang="he-IL" sz="2000" b="1"/>
              <a:t>mk</a:t>
            </a:r>
            <a:r>
              <a:rPr lang="en-US" altLang="he-IL" sz="2000"/>
              <a:t>.</a:t>
            </a:r>
            <a:endParaRPr lang="en-US" altLang="he-IL"/>
          </a:p>
        </p:txBody>
      </p:sp>
      <p:pic>
        <p:nvPicPr>
          <p:cNvPr id="26628" name="Picture 4">
            <a:extLst>
              <a:ext uri="{FF2B5EF4-FFF2-40B4-BE49-F238E27FC236}">
                <a16:creationId xmlns:a16="http://schemas.microsoft.com/office/drawing/2014/main" id="{39421ED9-239E-48F1-8D64-7E0FB0BA0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113"/>
          <a:stretch>
            <a:fillRect/>
          </a:stretch>
        </p:blipFill>
        <p:spPr bwMode="auto">
          <a:xfrm>
            <a:off x="5940425" y="1125538"/>
            <a:ext cx="27844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EE38BCBD-4462-4C22-B63E-117610CA0CB2}"/>
              </a:ext>
            </a:extLst>
          </p:cNvPr>
          <p:cNvSpPr>
            <a:spLocks noGrp="1" noChangeArrowheads="1"/>
          </p:cNvSpPr>
          <p:nvPr>
            <p:ph type="title"/>
          </p:nvPr>
        </p:nvSpPr>
        <p:spPr/>
        <p:txBody>
          <a:bodyPr/>
          <a:lstStyle/>
          <a:p>
            <a:pPr eaLnBrk="1" hangingPunct="1"/>
            <a:r>
              <a:rPr lang="en-US" altLang="he-IL"/>
              <a:t>Getting Help: </a:t>
            </a:r>
            <a:r>
              <a:rPr lang="en-US" altLang="he-IL" b="1">
                <a:latin typeface="Courier New" panose="02070309020205020404" pitchFamily="49" charset="0"/>
                <a:cs typeface="Courier New" panose="02070309020205020404" pitchFamily="49" charset="0"/>
              </a:rPr>
              <a:t>mk help</a:t>
            </a:r>
          </a:p>
        </p:txBody>
      </p:sp>
      <p:sp>
        <p:nvSpPr>
          <p:cNvPr id="28675" name="Rectangle 3">
            <a:extLst>
              <a:ext uri="{FF2B5EF4-FFF2-40B4-BE49-F238E27FC236}">
                <a16:creationId xmlns:a16="http://schemas.microsoft.com/office/drawing/2014/main" id="{99176FFE-2271-4ABB-84A4-EC371BAC14F8}"/>
              </a:ext>
            </a:extLst>
          </p:cNvPr>
          <p:cNvSpPr>
            <a:spLocks noGrp="1" noChangeArrowheads="1"/>
          </p:cNvSpPr>
          <p:nvPr>
            <p:ph type="body" sz="half" idx="1"/>
          </p:nvPr>
        </p:nvSpPr>
        <p:spPr>
          <a:xfrm>
            <a:off x="395288" y="1196975"/>
            <a:ext cx="4038600" cy="4929188"/>
          </a:xfrm>
        </p:spPr>
        <p:txBody>
          <a:bodyPr/>
          <a:lstStyle/>
          <a:p>
            <a:pPr defTabSz="280988" eaLnBrk="1" hangingPunct="1">
              <a:lnSpc>
                <a:spcPct val="80000"/>
              </a:lnSpc>
              <a:buFontTx/>
              <a:buNone/>
            </a:pPr>
            <a:r>
              <a:rPr lang="en-US" altLang="he-IL" sz="1000" b="1"/>
              <a:t>mk [make-options] [variables...] goal</a:t>
            </a:r>
          </a:p>
          <a:p>
            <a:pPr defTabSz="280988" eaLnBrk="1" hangingPunct="1">
              <a:lnSpc>
                <a:spcPct val="80000"/>
              </a:lnSpc>
              <a:buFontTx/>
              <a:buNone/>
            </a:pPr>
            <a:endParaRPr lang="en-US" altLang="he-IL" sz="1000" b="1"/>
          </a:p>
          <a:p>
            <a:pPr defTabSz="280988" eaLnBrk="1" hangingPunct="1">
              <a:lnSpc>
                <a:spcPct val="80000"/>
              </a:lnSpc>
              <a:buFontTx/>
              <a:buNone/>
            </a:pPr>
            <a:r>
              <a:rPr lang="en-US" altLang="he-IL" sz="1000" b="1"/>
              <a:t>variables:</a:t>
            </a:r>
          </a:p>
          <a:p>
            <a:pPr defTabSz="280988" eaLnBrk="1" hangingPunct="1">
              <a:lnSpc>
                <a:spcPct val="80000"/>
              </a:lnSpc>
              <a:buFontTx/>
              <a:buNone/>
            </a:pPr>
            <a:r>
              <a:rPr lang="en-US" altLang="he-IL" sz="1000" b="1"/>
              <a:t>  PLATFORM=&lt;platform&gt;	build for selected platform</a:t>
            </a:r>
          </a:p>
          <a:p>
            <a:pPr defTabSz="280988" eaLnBrk="1" hangingPunct="1">
              <a:lnSpc>
                <a:spcPct val="80000"/>
              </a:lnSpc>
              <a:buFontTx/>
              <a:buNone/>
            </a:pPr>
            <a:r>
              <a:rPr lang="en-US" altLang="he-IL" sz="1000" b="1"/>
              <a:t>  OPT=[0|1]				build with optimization</a:t>
            </a:r>
          </a:p>
          <a:p>
            <a:pPr defTabSz="280988" eaLnBrk="1" hangingPunct="1">
              <a:lnSpc>
                <a:spcPct val="80000"/>
              </a:lnSpc>
              <a:buFontTx/>
              <a:buNone/>
            </a:pPr>
            <a:r>
              <a:rPr lang="en-US" altLang="he-IL" sz="1000" b="1"/>
              <a:t>  DEBUG=[0|1]			build without optimization, </a:t>
            </a:r>
          </a:p>
          <a:p>
            <a:pPr defTabSz="280988" eaLnBrk="1" hangingPunct="1">
              <a:lnSpc>
                <a:spcPct val="80000"/>
              </a:lnSpc>
              <a:buFontTx/>
              <a:buNone/>
            </a:pPr>
            <a:r>
              <a:rPr lang="en-US" altLang="he-IL" sz="1000" b="1"/>
              <a:t>						generate symbolic info</a:t>
            </a:r>
          </a:p>
          <a:p>
            <a:pPr defTabSz="280988" eaLnBrk="1" hangingPunct="1">
              <a:lnSpc>
                <a:spcPct val="80000"/>
              </a:lnSpc>
              <a:buFontTx/>
              <a:buNone/>
            </a:pPr>
            <a:r>
              <a:rPr lang="en-US" altLang="he-IL" sz="1000" b="1"/>
              <a:t>  DEEP=[0|1]				build dependant modules (except</a:t>
            </a:r>
          </a:p>
          <a:p>
            <a:pPr defTabSz="280988" eaLnBrk="1" hangingPunct="1">
              <a:lnSpc>
                <a:spcPct val="80000"/>
              </a:lnSpc>
              <a:buFontTx/>
              <a:buNone/>
            </a:pPr>
            <a:r>
              <a:rPr lang="en-US" altLang="he-IL" sz="1000" b="1"/>
              <a:t>						prebuilt ones)</a:t>
            </a:r>
          </a:p>
          <a:p>
            <a:pPr defTabSz="280988" eaLnBrk="1" hangingPunct="1">
              <a:lnSpc>
                <a:spcPct val="80000"/>
              </a:lnSpc>
              <a:buFontTx/>
              <a:buNone/>
            </a:pPr>
            <a:endParaRPr lang="en-US" altLang="he-IL" sz="1000" b="1"/>
          </a:p>
          <a:p>
            <a:pPr defTabSz="280988" eaLnBrk="1" hangingPunct="1">
              <a:lnSpc>
                <a:spcPct val="80000"/>
              </a:lnSpc>
              <a:buFontTx/>
              <a:buNone/>
            </a:pPr>
            <a:r>
              <a:rPr lang="en-US" altLang="he-IL" sz="1000" b="1"/>
              <a:t>  SHOW_CMD=[0|1]		show commands before </a:t>
            </a:r>
          </a:p>
          <a:p>
            <a:pPr defTabSz="280988" eaLnBrk="1" hangingPunct="1">
              <a:lnSpc>
                <a:spcPct val="80000"/>
              </a:lnSpc>
              <a:buFontTx/>
              <a:buNone/>
            </a:pPr>
            <a:r>
              <a:rPr lang="en-US" altLang="he-IL" sz="1000" b="1"/>
              <a:t>						executing them</a:t>
            </a:r>
          </a:p>
          <a:p>
            <a:pPr defTabSz="280988" eaLnBrk="1" hangingPunct="1">
              <a:lnSpc>
                <a:spcPct val="80000"/>
              </a:lnSpc>
              <a:buFontTx/>
              <a:buNone/>
            </a:pPr>
            <a:r>
              <a:rPr lang="en-US" altLang="he-IL" sz="1000" b="1"/>
              <a:t>  SHOW_DEPS=[0|1]			show module dependency tree</a:t>
            </a:r>
          </a:p>
          <a:p>
            <a:pPr defTabSz="280988" eaLnBrk="1" hangingPunct="1">
              <a:lnSpc>
                <a:spcPct val="80000"/>
              </a:lnSpc>
              <a:buFontTx/>
              <a:buNone/>
            </a:pPr>
            <a:r>
              <a:rPr lang="en-US" altLang="he-IL" sz="1000" b="1"/>
              <a:t>  SHOW_DIFFUSE=[0|1|full]       show diffusion of module</a:t>
            </a:r>
          </a:p>
          <a:p>
            <a:pPr defTabSz="280988" eaLnBrk="1" hangingPunct="1">
              <a:lnSpc>
                <a:spcPct val="80000"/>
              </a:lnSpc>
              <a:buFontTx/>
              <a:buNone/>
            </a:pPr>
            <a:r>
              <a:rPr lang="en-US" altLang="he-IL" sz="1000" b="1"/>
              <a:t>                                                  products</a:t>
            </a:r>
          </a:p>
          <a:p>
            <a:pPr defTabSz="280988" eaLnBrk="1" hangingPunct="1">
              <a:lnSpc>
                <a:spcPct val="80000"/>
              </a:lnSpc>
              <a:buFontTx/>
              <a:buNone/>
            </a:pPr>
            <a:endParaRPr lang="en-US" altLang="he-IL" sz="1000" b="1"/>
          </a:p>
          <a:p>
            <a:pPr defTabSz="280988" eaLnBrk="1" hangingPunct="1">
              <a:lnSpc>
                <a:spcPct val="80000"/>
              </a:lnSpc>
              <a:buFontTx/>
              <a:buNone/>
            </a:pPr>
            <a:r>
              <a:rPr lang="en-US" altLang="he-IL" sz="1000" b="1"/>
              <a:t>goals:</a:t>
            </a:r>
          </a:p>
          <a:p>
            <a:pPr defTabSz="280988" eaLnBrk="1" hangingPunct="1">
              <a:lnSpc>
                <a:spcPct val="80000"/>
              </a:lnSpc>
              <a:buFontTx/>
              <a:buNone/>
            </a:pPr>
            <a:r>
              <a:rPr lang="en-US" altLang="he-IL" sz="1000" b="1"/>
              <a:t>  &lt;none&gt;			build the current module</a:t>
            </a:r>
          </a:p>
          <a:p>
            <a:pPr defTabSz="280988" eaLnBrk="1" hangingPunct="1">
              <a:lnSpc>
                <a:spcPct val="80000"/>
              </a:lnSpc>
              <a:buFontTx/>
              <a:buNone/>
            </a:pPr>
            <a:r>
              <a:rPr lang="en-US" altLang="he-IL" sz="1000" b="1"/>
              <a:t>  cc					compile source file FILE</a:t>
            </a:r>
          </a:p>
          <a:p>
            <a:pPr defTabSz="280988" eaLnBrk="1" hangingPunct="1">
              <a:lnSpc>
                <a:spcPct val="80000"/>
              </a:lnSpc>
              <a:buFontTx/>
              <a:buNone/>
            </a:pPr>
            <a:r>
              <a:rPr lang="en-US" altLang="he-IL" sz="1000" b="1"/>
              <a:t>    FILE=&lt;filename&gt;</a:t>
            </a:r>
          </a:p>
          <a:p>
            <a:pPr defTabSz="280988" eaLnBrk="1" hangingPunct="1">
              <a:lnSpc>
                <a:spcPct val="80000"/>
              </a:lnSpc>
              <a:buFontTx/>
              <a:buNone/>
            </a:pPr>
            <a:r>
              <a:rPr lang="en-US" altLang="he-IL" sz="1000" b="1"/>
              <a:t>  cpp					preprocess source file FILE, 						producing .i and .itree files</a:t>
            </a:r>
          </a:p>
          <a:p>
            <a:pPr defTabSz="280988" eaLnBrk="1" hangingPunct="1">
              <a:lnSpc>
                <a:spcPct val="80000"/>
              </a:lnSpc>
              <a:buFontTx/>
              <a:buNone/>
            </a:pPr>
            <a:r>
              <a:rPr lang="en-US" altLang="he-IL" sz="1000" b="1"/>
              <a:t>    FILE=&lt;filename&gt;</a:t>
            </a:r>
          </a:p>
          <a:p>
            <a:pPr defTabSz="280988" eaLnBrk="1" hangingPunct="1">
              <a:lnSpc>
                <a:spcPct val="80000"/>
              </a:lnSpc>
              <a:buFontTx/>
              <a:buNone/>
            </a:pPr>
            <a:r>
              <a:rPr lang="en-US" altLang="he-IL" sz="1000" b="1"/>
              <a:t>  clean					remove generated files</a:t>
            </a:r>
          </a:p>
          <a:p>
            <a:pPr defTabSz="280988" eaLnBrk="1" hangingPunct="1">
              <a:lnSpc>
                <a:spcPct val="80000"/>
              </a:lnSpc>
              <a:buFontTx/>
              <a:buNone/>
            </a:pPr>
            <a:r>
              <a:rPr lang="en-US" altLang="he-IL" sz="1000" b="1"/>
              <a:t>  install				copy executable files into INSTALL_DIR</a:t>
            </a:r>
          </a:p>
          <a:p>
            <a:pPr defTabSz="280988" eaLnBrk="1" hangingPunct="1">
              <a:lnSpc>
                <a:spcPct val="80000"/>
              </a:lnSpc>
              <a:buFontTx/>
              <a:buNone/>
            </a:pPr>
            <a:r>
              <a:rPr lang="en-US" altLang="he-IL" sz="1000" b="1"/>
              <a:t>    INSTALL_DIR=&lt;dirname&gt;</a:t>
            </a:r>
          </a:p>
        </p:txBody>
      </p:sp>
      <p:sp>
        <p:nvSpPr>
          <p:cNvPr id="28676" name="Rectangle 9">
            <a:extLst>
              <a:ext uri="{FF2B5EF4-FFF2-40B4-BE49-F238E27FC236}">
                <a16:creationId xmlns:a16="http://schemas.microsoft.com/office/drawing/2014/main" id="{E2A59C50-5572-42B7-9451-0771793C0552}"/>
              </a:ext>
            </a:extLst>
          </p:cNvPr>
          <p:cNvSpPr>
            <a:spLocks noGrp="1" noChangeArrowheads="1"/>
          </p:cNvSpPr>
          <p:nvPr>
            <p:ph type="body" sz="half" idx="2"/>
          </p:nvPr>
        </p:nvSpPr>
        <p:spPr>
          <a:xfrm>
            <a:off x="4586288" y="1341438"/>
            <a:ext cx="4038600" cy="4784725"/>
          </a:xfrm>
        </p:spPr>
        <p:txBody>
          <a:bodyPr/>
          <a:lstStyle/>
          <a:p>
            <a:pPr defTabSz="1027113" eaLnBrk="1" hangingPunct="1">
              <a:lnSpc>
                <a:spcPct val="80000"/>
              </a:lnSpc>
              <a:buFontTx/>
              <a:buNone/>
            </a:pPr>
            <a:endParaRPr lang="en-US" altLang="he-IL" sz="1000" b="1"/>
          </a:p>
          <a:p>
            <a:pPr defTabSz="1027113" eaLnBrk="1" hangingPunct="1">
              <a:lnSpc>
                <a:spcPct val="80000"/>
              </a:lnSpc>
              <a:buFontTx/>
              <a:buNone/>
            </a:pPr>
            <a:r>
              <a:rPr lang="en-US" altLang="he-IL" sz="1000" b="1"/>
              <a:t>make options:</a:t>
            </a:r>
          </a:p>
          <a:p>
            <a:pPr defTabSz="1027113" eaLnBrk="1" hangingPunct="1">
              <a:lnSpc>
                <a:spcPct val="80000"/>
              </a:lnSpc>
              <a:buFontTx/>
              <a:buNone/>
            </a:pPr>
            <a:r>
              <a:rPr lang="en-US" altLang="he-IL" sz="1000" b="1"/>
              <a:t>  -B			unconditionally make all 		targets</a:t>
            </a:r>
          </a:p>
          <a:p>
            <a:pPr defTabSz="1027113" eaLnBrk="1" hangingPunct="1">
              <a:lnSpc>
                <a:spcPct val="80000"/>
              </a:lnSpc>
              <a:buFontTx/>
              <a:buNone/>
            </a:pPr>
            <a:r>
              <a:rPr lang="en-US" altLang="he-IL" sz="1000" b="1"/>
              <a:t>  -C DIRECTORY	 	change to DIRECTORY before 		doing anything</a:t>
            </a:r>
          </a:p>
          <a:p>
            <a:pPr defTabSz="1027113" eaLnBrk="1" hangingPunct="1">
              <a:lnSpc>
                <a:spcPct val="80000"/>
              </a:lnSpc>
              <a:buFontTx/>
              <a:buNone/>
            </a:pPr>
            <a:r>
              <a:rPr lang="en-US" altLang="he-IL" sz="1000" b="1"/>
              <a:t>  -d			print lots of debugging 		information</a:t>
            </a:r>
          </a:p>
          <a:p>
            <a:pPr defTabSz="1027113" eaLnBrk="1" hangingPunct="1">
              <a:lnSpc>
                <a:spcPct val="80000"/>
              </a:lnSpc>
              <a:buFontTx/>
              <a:buNone/>
            </a:pPr>
            <a:r>
              <a:rPr lang="en-US" altLang="he-IL" sz="1000" b="1"/>
              <a:t>  -f FILE		read FILE as a makefile</a:t>
            </a:r>
          </a:p>
          <a:p>
            <a:pPr defTabSz="1027113" eaLnBrk="1" hangingPunct="1">
              <a:lnSpc>
                <a:spcPct val="80000"/>
              </a:lnSpc>
              <a:buFontTx/>
              <a:buNone/>
            </a:pPr>
            <a:r>
              <a:rPr lang="en-US" altLang="he-IL" sz="1000" b="1"/>
              <a:t>  -I			ignore errors from commands</a:t>
            </a:r>
          </a:p>
          <a:p>
            <a:pPr defTabSz="1027113" eaLnBrk="1" hangingPunct="1">
              <a:lnSpc>
                <a:spcPct val="80000"/>
              </a:lnSpc>
              <a:buFontTx/>
              <a:buNone/>
            </a:pPr>
            <a:r>
              <a:rPr lang="en-US" altLang="he-IL" sz="1000" b="1"/>
              <a:t>  -j[N]			allow N jobs at once; infinite jobs with no arg</a:t>
            </a:r>
          </a:p>
          <a:p>
            <a:pPr defTabSz="1027113" eaLnBrk="1" hangingPunct="1">
              <a:lnSpc>
                <a:spcPct val="80000"/>
              </a:lnSpc>
              <a:buFontTx/>
              <a:buNone/>
            </a:pPr>
            <a:r>
              <a:rPr lang="en-US" altLang="he-IL" sz="1000" b="1"/>
              <a:t>  -k			keep going when some targets can't be made</a:t>
            </a:r>
          </a:p>
          <a:p>
            <a:pPr defTabSz="1027113" eaLnBrk="1" hangingPunct="1">
              <a:lnSpc>
                <a:spcPct val="80000"/>
              </a:lnSpc>
              <a:buFontTx/>
              <a:buNone/>
            </a:pPr>
            <a:r>
              <a:rPr lang="en-US" altLang="he-IL" sz="1000" b="1"/>
              <a:t>  -n			don't actually run any 		commands; just print them</a:t>
            </a:r>
          </a:p>
          <a:p>
            <a:pPr defTabSz="1027113" eaLnBrk="1" hangingPunct="1">
              <a:lnSpc>
                <a:spcPct val="80000"/>
              </a:lnSpc>
              <a:buFontTx/>
              <a:buNone/>
            </a:pPr>
            <a:r>
              <a:rPr lang="en-US" altLang="he-IL" sz="1000" b="1"/>
              <a:t>  -P			print makefile source, do nothing</a:t>
            </a:r>
          </a:p>
          <a:p>
            <a:pPr defTabSz="1027113" eaLnBrk="1" hangingPunct="1">
              <a:lnSpc>
                <a:spcPct val="80000"/>
              </a:lnSpc>
              <a:buFontTx/>
              <a:buNone/>
            </a:pPr>
            <a:r>
              <a:rPr lang="en-US" altLang="he-IL" sz="1000" b="1"/>
              <a:t>  -v			print the version number of 		make and exit</a:t>
            </a:r>
          </a:p>
          <a:p>
            <a:pPr defTabSz="1027113" eaLnBrk="1" hangingPunct="1">
              <a:lnSpc>
                <a:spcPct val="80000"/>
              </a:lnSpc>
              <a:buFontTx/>
              <a:buNone/>
            </a:pPr>
            <a:r>
              <a:rPr lang="en-US" altLang="he-IL" sz="1000" b="1"/>
              <a:t>  -W FILE		consider FILE to be infinitely 		new</a:t>
            </a:r>
          </a:p>
          <a:p>
            <a:pPr defTabSz="1027113" eaLnBrk="1" hangingPunct="1">
              <a:lnSpc>
                <a:spcPct val="80000"/>
              </a:lnSpc>
              <a:buFontTx/>
              <a:buNone/>
            </a:pPr>
            <a:r>
              <a:rPr lang="en-US" altLang="he-IL" sz="1000" b="1"/>
              <a:t>  --warn-undefined-variables	warn when an undefined variable is referenced</a:t>
            </a:r>
          </a:p>
          <a:p>
            <a:pPr defTabSz="1027113" eaLnBrk="1" hangingPunct="1">
              <a:lnSpc>
                <a:spcPct val="80000"/>
              </a:lnSpc>
              <a:buFontTx/>
              <a:buNone/>
            </a:pPr>
            <a:endParaRPr lang="en-US" altLang="he-IL"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42BF0294-81FC-4AA1-82C9-B482779563B3}"/>
              </a:ext>
            </a:extLst>
          </p:cNvPr>
          <p:cNvSpPr>
            <a:spLocks noGrp="1" noChangeArrowheads="1"/>
          </p:cNvSpPr>
          <p:nvPr>
            <p:ph type="body" idx="1"/>
          </p:nvPr>
        </p:nvSpPr>
        <p:spPr>
          <a:xfrm>
            <a:off x="1042988" y="3286125"/>
            <a:ext cx="7204075" cy="1939925"/>
          </a:xfrm>
          <a:solidFill>
            <a:srgbClr val="5F5F5F"/>
          </a:solidFill>
          <a:ln>
            <a:solidFill>
              <a:schemeClr val="folHlink"/>
            </a:solidFill>
            <a:miter lim="800000"/>
            <a:headEnd/>
            <a:tailEnd/>
          </a:ln>
        </p:spPr>
        <p:txBody>
          <a:bodyPr wrap="none"/>
          <a:lstStyle/>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Build of lib1 ...</a:t>
            </a:r>
          </a:p>
          <a:p>
            <a:pPr marL="114300" lvl="1" indent="0" eaLnBrk="1" hangingPunct="1">
              <a:buFontTx/>
              <a:buNone/>
            </a:pPr>
            <a:endParaRPr lang="en-US" altLang="he-IL" sz="1800">
              <a:solidFill>
                <a:schemeClr val="bg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Compiling lib1.cpp ...</a:t>
            </a: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Creating library bin/win32-debug/lib1.lib ...</a:t>
            </a: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Done.</a:t>
            </a:r>
          </a:p>
        </p:txBody>
      </p:sp>
      <p:sp>
        <p:nvSpPr>
          <p:cNvPr id="29699" name="Rectangle 2">
            <a:extLst>
              <a:ext uri="{FF2B5EF4-FFF2-40B4-BE49-F238E27FC236}">
                <a16:creationId xmlns:a16="http://schemas.microsoft.com/office/drawing/2014/main" id="{2AA89329-DFFE-4E58-B56E-7A9211C8BA46}"/>
              </a:ext>
            </a:extLst>
          </p:cNvPr>
          <p:cNvSpPr>
            <a:spLocks noGrp="1" noChangeArrowheads="1"/>
          </p:cNvSpPr>
          <p:nvPr>
            <p:ph type="title"/>
          </p:nvPr>
        </p:nvSpPr>
        <p:spPr/>
        <p:txBody>
          <a:bodyPr/>
          <a:lstStyle/>
          <a:p>
            <a:pPr eaLnBrk="1" hangingPunct="1"/>
            <a:r>
              <a:rPr lang="en-US" altLang="he-IL"/>
              <a:t>sample1/lib1 Windows Compilation</a:t>
            </a:r>
          </a:p>
        </p:txBody>
      </p:sp>
      <p:sp>
        <p:nvSpPr>
          <p:cNvPr id="113669" name="Rectangle 5">
            <a:extLst>
              <a:ext uri="{FF2B5EF4-FFF2-40B4-BE49-F238E27FC236}">
                <a16:creationId xmlns:a16="http://schemas.microsoft.com/office/drawing/2014/main" id="{1E8B102F-1520-4B8F-B2C5-9B27E0D425F8}"/>
              </a:ext>
            </a:extLst>
          </p:cNvPr>
          <p:cNvSpPr>
            <a:spLocks noChangeArrowheads="1"/>
          </p:cNvSpPr>
          <p:nvPr/>
        </p:nvSpPr>
        <p:spPr bwMode="auto">
          <a:xfrm>
            <a:off x="684213" y="3311525"/>
            <a:ext cx="287337" cy="1800225"/>
          </a:xfrm>
          <a:prstGeom prst="rect">
            <a:avLst/>
          </a:prstGeom>
          <a:noFill/>
          <a:ln>
            <a:noFill/>
          </a:ln>
          <a:effectLst/>
        </p:spPr>
        <p:txBody>
          <a:bodyPr/>
          <a:lstStyle>
            <a:lvl1pPr marL="438150" indent="-438150" defTabSz="801688" rtl="0">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031875" indent="-366713" defTabSz="801688" rtl="0">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rtl="0">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rtl="0">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rtl="0">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4</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5</a:t>
            </a:r>
            <a:endParaRPr lang="en-US" altLang="he-IL" sz="1800">
              <a:solidFill>
                <a:schemeClr val="bg1"/>
              </a:solidFill>
              <a:effectLst>
                <a:outerShdw blurRad="38100" dist="38100" dir="2700000" algn="tl">
                  <a:srgbClr val="C0C0C0"/>
                </a:outerShdw>
              </a:effectLst>
              <a:latin typeface="Courier New" panose="02070309020205020404" pitchFamily="49" charset="0"/>
              <a:cs typeface="Courier New" panose="02070309020205020404" pitchFamily="49" charset="0"/>
            </a:endParaRPr>
          </a:p>
        </p:txBody>
      </p:sp>
      <p:sp>
        <p:nvSpPr>
          <p:cNvPr id="29701" name="Text Box 6">
            <a:extLst>
              <a:ext uri="{FF2B5EF4-FFF2-40B4-BE49-F238E27FC236}">
                <a16:creationId xmlns:a16="http://schemas.microsoft.com/office/drawing/2014/main" id="{3958F33E-BB6C-4C95-B095-88F04AC73DE7}"/>
              </a:ext>
            </a:extLst>
          </p:cNvPr>
          <p:cNvSpPr txBox="1">
            <a:spLocks noChangeArrowheads="1"/>
          </p:cNvSpPr>
          <p:nvPr/>
        </p:nvSpPr>
        <p:spPr bwMode="auto">
          <a:xfrm>
            <a:off x="631825" y="1203325"/>
            <a:ext cx="8234363" cy="195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2400">
                <a:solidFill>
                  <a:srgbClr val="5F5F5F"/>
                </a:solidFill>
                <a:latin typeface="Trebuchet MS" panose="020B0603020202020204" pitchFamily="34" charset="0"/>
              </a:rPr>
              <a:t>From the sample1/lib1 directory, we issue the command:</a:t>
            </a:r>
          </a:p>
          <a:p>
            <a:pPr rtl="0" eaLnBrk="1" hangingPunct="1"/>
            <a:endParaRPr lang="en-US" altLang="he-IL" sz="2400" b="1">
              <a:solidFill>
                <a:srgbClr val="5F5F5F"/>
              </a:solidFill>
              <a:latin typeface="Courier New" panose="02070309020205020404" pitchFamily="49" charset="0"/>
              <a:cs typeface="Courier New" panose="02070309020205020404" pitchFamily="49" charset="0"/>
            </a:endParaRPr>
          </a:p>
          <a:p>
            <a:pPr rtl="0" eaLnBrk="1" hangingPunct="1"/>
            <a:r>
              <a:rPr lang="en-US" altLang="he-IL" sz="2400" b="1">
                <a:solidFill>
                  <a:srgbClr val="5F5F5F"/>
                </a:solidFill>
                <a:latin typeface="Courier New" panose="02070309020205020404" pitchFamily="49" charset="0"/>
                <a:cs typeface="Courier New" panose="02070309020205020404" pitchFamily="49" charset="0"/>
              </a:rPr>
              <a:t>mk PLATFORM=win32 DEBUG=1</a:t>
            </a:r>
            <a:r>
              <a:rPr lang="en-US" altLang="he-IL" sz="2400">
                <a:solidFill>
                  <a:srgbClr val="5F5F5F"/>
                </a:solidFill>
                <a:latin typeface="Trebuchet MS" panose="020B0603020202020204" pitchFamily="34" charset="0"/>
              </a:rPr>
              <a:t> </a:t>
            </a:r>
          </a:p>
          <a:p>
            <a:pPr eaLnBrk="1" hangingPunct="1"/>
            <a:endParaRPr lang="en-US" altLang="he-IL" sz="2400">
              <a:solidFill>
                <a:srgbClr val="5F5F5F"/>
              </a:solidFill>
              <a:latin typeface="Trebuchet MS" panose="020B0603020202020204" pitchFamily="34" charset="0"/>
            </a:endParaRPr>
          </a:p>
          <a:p>
            <a:pPr eaLnBrk="1" hangingPunct="1"/>
            <a:r>
              <a:rPr lang="en-US" altLang="he-IL" sz="2400" i="1">
                <a:solidFill>
                  <a:srgbClr val="5F5F5F"/>
                </a:solidFill>
                <a:latin typeface="Trebuchet MS" panose="020B0603020202020204" pitchFamily="34" charset="0"/>
              </a:rPr>
              <a:t>Freemason</a:t>
            </a:r>
            <a:r>
              <a:rPr lang="en-US" altLang="he-IL" sz="2400">
                <a:solidFill>
                  <a:srgbClr val="5F5F5F"/>
                </a:solidFill>
                <a:latin typeface="Trebuchet MS" panose="020B0603020202020204" pitchFamily="34" charset="0"/>
              </a:rPr>
              <a:t> responds with:</a:t>
            </a:r>
            <a:endParaRPr lang="en-US" altLang="he-IL" sz="2400">
              <a:latin typeface="Trebuchet MS" panose="020B06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a:extLst>
              <a:ext uri="{FF2B5EF4-FFF2-40B4-BE49-F238E27FC236}">
                <a16:creationId xmlns:a16="http://schemas.microsoft.com/office/drawing/2014/main" id="{4BAD1B03-984E-46FE-B8DF-F5338AB191AD}"/>
              </a:ext>
            </a:extLst>
          </p:cNvPr>
          <p:cNvSpPr>
            <a:spLocks noGrp="1" noChangeArrowheads="1"/>
          </p:cNvSpPr>
          <p:nvPr>
            <p:ph type="body" idx="1"/>
          </p:nvPr>
        </p:nvSpPr>
        <p:spPr>
          <a:xfrm>
            <a:off x="908050" y="3476625"/>
            <a:ext cx="7281863" cy="2162175"/>
          </a:xfrm>
          <a:solidFill>
            <a:srgbClr val="5F5F5F"/>
          </a:solidFill>
          <a:ln>
            <a:solidFill>
              <a:schemeClr val="folHlink"/>
            </a:solidFill>
            <a:miter lim="800000"/>
            <a:headEnd/>
            <a:tailEnd/>
          </a:ln>
        </p:spPr>
        <p:txBody>
          <a:bodyPr/>
          <a:lstStyle/>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Build of test1 ...</a:t>
            </a:r>
          </a:p>
          <a:p>
            <a:pPr marL="114300" lvl="1" indent="0" eaLnBrk="1" hangingPunct="1">
              <a:buFontTx/>
              <a:buNone/>
            </a:pPr>
            <a:endParaRPr lang="en-US" altLang="he-IL" sz="1800">
              <a:solidFill>
                <a:schemeClr val="bg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Compiling test1.cpp ...</a:t>
            </a: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Creating program bin/win32-debug/test1.exe ...</a:t>
            </a: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make: *** [bin/win32-debug/test1.exe] Error 96</a:t>
            </a:r>
          </a:p>
        </p:txBody>
      </p:sp>
      <p:sp>
        <p:nvSpPr>
          <p:cNvPr id="31747" name="Rectangle 3">
            <a:extLst>
              <a:ext uri="{FF2B5EF4-FFF2-40B4-BE49-F238E27FC236}">
                <a16:creationId xmlns:a16="http://schemas.microsoft.com/office/drawing/2014/main" id="{57915D45-A28F-4247-9E29-048689F6B2D1}"/>
              </a:ext>
            </a:extLst>
          </p:cNvPr>
          <p:cNvSpPr>
            <a:spLocks noGrp="1" noChangeArrowheads="1"/>
          </p:cNvSpPr>
          <p:nvPr>
            <p:ph type="title"/>
          </p:nvPr>
        </p:nvSpPr>
        <p:spPr/>
        <p:txBody>
          <a:bodyPr/>
          <a:lstStyle/>
          <a:p>
            <a:pPr eaLnBrk="1" hangingPunct="1"/>
            <a:r>
              <a:rPr lang="en-US" altLang="he-IL"/>
              <a:t>sample1/test1 Windows Compilation</a:t>
            </a:r>
          </a:p>
        </p:txBody>
      </p:sp>
      <p:pic>
        <p:nvPicPr>
          <p:cNvPr id="31748" name="Picture 5">
            <a:extLst>
              <a:ext uri="{FF2B5EF4-FFF2-40B4-BE49-F238E27FC236}">
                <a16:creationId xmlns:a16="http://schemas.microsoft.com/office/drawing/2014/main" id="{C8DA053F-1984-4129-8C15-3247BAFAB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260350"/>
            <a:ext cx="8842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7" name="Rectangle 7">
            <a:extLst>
              <a:ext uri="{FF2B5EF4-FFF2-40B4-BE49-F238E27FC236}">
                <a16:creationId xmlns:a16="http://schemas.microsoft.com/office/drawing/2014/main" id="{C66C0898-1C7E-49A2-9B4C-0B80C62F6ECF}"/>
              </a:ext>
            </a:extLst>
          </p:cNvPr>
          <p:cNvSpPr>
            <a:spLocks noChangeArrowheads="1"/>
          </p:cNvSpPr>
          <p:nvPr/>
        </p:nvSpPr>
        <p:spPr bwMode="auto">
          <a:xfrm>
            <a:off x="539750" y="3494088"/>
            <a:ext cx="287338" cy="1800225"/>
          </a:xfrm>
          <a:prstGeom prst="rect">
            <a:avLst/>
          </a:prstGeom>
          <a:noFill/>
          <a:ln>
            <a:noFill/>
          </a:ln>
          <a:effectLst/>
        </p:spPr>
        <p:txBody>
          <a:bodyPr/>
          <a:lstStyle>
            <a:lvl1pPr marL="438150" indent="-438150" defTabSz="801688" rtl="0">
              <a:spcBef>
                <a:spcPct val="20000"/>
              </a:spcBef>
              <a:buSzPct val="120000"/>
              <a:buBlip>
                <a:blip r:embed="rId4"/>
              </a:buBlip>
              <a:defRPr sz="2400">
                <a:solidFill>
                  <a:srgbClr val="5F5F5F"/>
                </a:solidFill>
                <a:latin typeface="Trebuchet MS" panose="020B0603020202020204" pitchFamily="34" charset="0"/>
                <a:cs typeface="Arial" panose="020B0604020202020204" pitchFamily="34" charset="0"/>
              </a:defRPr>
            </a:lvl1pPr>
            <a:lvl2pPr marL="1031875" indent="-366713" defTabSz="801688" rtl="0">
              <a:spcBef>
                <a:spcPct val="20000"/>
              </a:spcBef>
              <a:buBlip>
                <a:blip r:embed="rId5"/>
              </a:buBlip>
              <a:defRPr sz="2000">
                <a:solidFill>
                  <a:srgbClr val="5F5F5F"/>
                </a:solidFill>
                <a:latin typeface="Trebuchet MS" panose="020B0603020202020204" pitchFamily="34" charset="0"/>
                <a:cs typeface="Arial" panose="020B0604020202020204" pitchFamily="34" charset="0"/>
              </a:defRPr>
            </a:lvl2pPr>
            <a:lvl3pPr marL="1520825" indent="-309563" defTabSz="801688" rtl="0">
              <a:spcBef>
                <a:spcPct val="20000"/>
              </a:spcBef>
              <a:buBlip>
                <a:blip r:embed="rId4"/>
              </a:buBlip>
              <a:defRPr>
                <a:solidFill>
                  <a:srgbClr val="5F5F5F"/>
                </a:solidFill>
                <a:latin typeface="Trebuchet MS" panose="020B0603020202020204" pitchFamily="34" charset="0"/>
                <a:cs typeface="Arial" panose="020B0604020202020204" pitchFamily="34" charset="0"/>
              </a:defRPr>
            </a:lvl3pPr>
            <a:lvl4pPr marL="2066925" indent="-273050" defTabSz="801688" rtl="0">
              <a:spcBef>
                <a:spcPct val="20000"/>
              </a:spcBef>
              <a:buBlip>
                <a:blip r:embed="rId5"/>
              </a:buBlip>
              <a:defRPr sz="1600">
                <a:solidFill>
                  <a:srgbClr val="5F5F5F"/>
                </a:solidFill>
                <a:latin typeface="Trebuchet MS" panose="020B0603020202020204" pitchFamily="34" charset="0"/>
                <a:cs typeface="Arial" panose="020B0604020202020204" pitchFamily="34" charset="0"/>
              </a:defRPr>
            </a:lvl4pPr>
            <a:lvl5pPr marL="2652713" indent="-228600" defTabSz="801688" rtl="0">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fontAlgn="base">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4</a:t>
            </a:r>
          </a:p>
          <a:p>
            <a:pPr algn="r" eaLnBrk="1" hangingPunct="1">
              <a:buFontTx/>
              <a:buNone/>
              <a:defRPr/>
            </a:pPr>
            <a:r>
              <a:rPr lang="en-US" altLang="he-IL" sz="1800">
                <a:effectLst>
                  <a:outerShdw blurRad="38100" dist="38100" dir="2700000" algn="tl">
                    <a:srgbClr val="C0C0C0"/>
                  </a:outerShdw>
                </a:effectLst>
                <a:latin typeface="Courier New" panose="02070309020205020404" pitchFamily="49" charset="0"/>
                <a:cs typeface="Courier New" panose="02070309020205020404" pitchFamily="49" charset="0"/>
              </a:rPr>
              <a:t>5</a:t>
            </a:r>
            <a:endParaRPr lang="en-US" altLang="he-IL" sz="1800">
              <a:solidFill>
                <a:schemeClr val="bg1"/>
              </a:solidFill>
              <a:effectLst>
                <a:outerShdw blurRad="38100" dist="38100" dir="2700000" algn="tl">
                  <a:srgbClr val="C0C0C0"/>
                </a:outerShdw>
              </a:effectLst>
              <a:latin typeface="Courier New" panose="02070309020205020404" pitchFamily="49" charset="0"/>
              <a:cs typeface="Courier New" panose="02070309020205020404" pitchFamily="49" charset="0"/>
            </a:endParaRPr>
          </a:p>
        </p:txBody>
      </p:sp>
      <p:sp>
        <p:nvSpPr>
          <p:cNvPr id="31750" name="Text Box 8">
            <a:extLst>
              <a:ext uri="{FF2B5EF4-FFF2-40B4-BE49-F238E27FC236}">
                <a16:creationId xmlns:a16="http://schemas.microsoft.com/office/drawing/2014/main" id="{E331D78E-46B6-4EC6-A686-FF358B4E9ED7}"/>
              </a:ext>
            </a:extLst>
          </p:cNvPr>
          <p:cNvSpPr txBox="1">
            <a:spLocks noChangeArrowheads="1"/>
          </p:cNvSpPr>
          <p:nvPr/>
        </p:nvSpPr>
        <p:spPr bwMode="auto">
          <a:xfrm>
            <a:off x="668338" y="1338263"/>
            <a:ext cx="7704137"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sz="2400">
                <a:solidFill>
                  <a:srgbClr val="5F5F5F"/>
                </a:solidFill>
                <a:latin typeface="Trebuchet MS" panose="020B0603020202020204" pitchFamily="34" charset="0"/>
              </a:rPr>
              <a:t>From the sample1/test1 directory, we issue the command</a:t>
            </a:r>
          </a:p>
          <a:p>
            <a:pPr eaLnBrk="1" hangingPunct="1"/>
            <a:endParaRPr lang="en-US" altLang="he-IL" sz="2400">
              <a:solidFill>
                <a:srgbClr val="5F5F5F"/>
              </a:solidFill>
              <a:latin typeface="Trebuchet MS" panose="020B0603020202020204" pitchFamily="34" charset="0"/>
            </a:endParaRPr>
          </a:p>
          <a:p>
            <a:pPr rtl="0" eaLnBrk="1" hangingPunct="1"/>
            <a:r>
              <a:rPr lang="en-US" altLang="he-IL" sz="2400" b="1">
                <a:solidFill>
                  <a:srgbClr val="5F5F5F"/>
                </a:solidFill>
                <a:latin typeface="Courier New" panose="02070309020205020404" pitchFamily="49" charset="0"/>
                <a:cs typeface="Courier New" panose="02070309020205020404" pitchFamily="49" charset="0"/>
              </a:rPr>
              <a:t>mk PLATFORM=win32 DEBUG=1</a:t>
            </a:r>
          </a:p>
          <a:p>
            <a:pPr rtl="0" eaLnBrk="1" hangingPunct="1"/>
            <a:endParaRPr lang="en-US" altLang="he-IL" sz="2400" i="1">
              <a:solidFill>
                <a:srgbClr val="5F5F5F"/>
              </a:solidFill>
              <a:latin typeface="Courier New" panose="02070309020205020404" pitchFamily="49" charset="0"/>
              <a:cs typeface="Courier New" panose="02070309020205020404" pitchFamily="49" charset="0"/>
            </a:endParaRPr>
          </a:p>
          <a:p>
            <a:pPr rtl="0" eaLnBrk="1" hangingPunct="1"/>
            <a:r>
              <a:rPr lang="en-US" altLang="he-IL" sz="2400" i="1">
                <a:solidFill>
                  <a:srgbClr val="5F5F5F"/>
                </a:solidFill>
                <a:latin typeface="Trebuchet MS" panose="020B0603020202020204" pitchFamily="34" charset="0"/>
              </a:rPr>
              <a:t>Freemason</a:t>
            </a:r>
            <a:r>
              <a:rPr lang="en-US" altLang="he-IL" sz="2400">
                <a:solidFill>
                  <a:srgbClr val="5F5F5F"/>
                </a:solidFill>
                <a:latin typeface="Trebuchet MS" panose="020B0603020202020204" pitchFamily="34" charset="0"/>
              </a:rPr>
              <a:t> responds with:</a:t>
            </a:r>
            <a:endParaRPr lang="en-US" altLang="he-IL" sz="2400">
              <a:latin typeface="Trebuchet MS" panose="020B0603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1C6062B1-D697-46CB-8A8D-5BC5C528DF59}"/>
              </a:ext>
            </a:extLst>
          </p:cNvPr>
          <p:cNvSpPr>
            <a:spLocks noGrp="1" noChangeArrowheads="1"/>
          </p:cNvSpPr>
          <p:nvPr>
            <p:ph type="title"/>
          </p:nvPr>
        </p:nvSpPr>
        <p:spPr/>
        <p:txBody>
          <a:bodyPr/>
          <a:lstStyle/>
          <a:p>
            <a:pPr eaLnBrk="1" hangingPunct="1"/>
            <a:r>
              <a:rPr lang="en-US" altLang="he-IL"/>
              <a:t>Compilation Errors</a:t>
            </a:r>
          </a:p>
        </p:txBody>
      </p:sp>
      <p:sp>
        <p:nvSpPr>
          <p:cNvPr id="33795" name="Rectangle 4">
            <a:extLst>
              <a:ext uri="{FF2B5EF4-FFF2-40B4-BE49-F238E27FC236}">
                <a16:creationId xmlns:a16="http://schemas.microsoft.com/office/drawing/2014/main" id="{15D94E16-F84E-404E-B2FA-9654688675C1}"/>
              </a:ext>
            </a:extLst>
          </p:cNvPr>
          <p:cNvSpPr>
            <a:spLocks noGrp="1" noChangeArrowheads="1"/>
          </p:cNvSpPr>
          <p:nvPr>
            <p:ph type="body" idx="1"/>
          </p:nvPr>
        </p:nvSpPr>
        <p:spPr>
          <a:xfrm>
            <a:off x="250825" y="1341438"/>
            <a:ext cx="8229600" cy="863600"/>
          </a:xfrm>
        </p:spPr>
        <p:txBody>
          <a:bodyPr/>
          <a:lstStyle/>
          <a:p>
            <a:pPr eaLnBrk="1" hangingPunct="1">
              <a:buFontTx/>
              <a:buNone/>
            </a:pPr>
            <a:r>
              <a:rPr lang="en-US" altLang="he-IL"/>
              <a:t>	To investigate compilation errors, we inspect the </a:t>
            </a:r>
            <a:r>
              <a:rPr lang="en-US" altLang="he-IL" b="1">
                <a:latin typeface="Courier New" panose="02070309020205020404" pitchFamily="49" charset="0"/>
                <a:cs typeface="Courier New" panose="02070309020205020404" pitchFamily="49" charset="0"/>
              </a:rPr>
              <a:t>make.log</a:t>
            </a:r>
            <a:r>
              <a:rPr lang="en-US" altLang="he-IL"/>
              <a:t> file, in the sample1/test1 directory:</a:t>
            </a:r>
            <a:endParaRPr lang="en-US" altLang="he-IL" b="1">
              <a:latin typeface="Courier New" panose="02070309020205020404" pitchFamily="49" charset="0"/>
              <a:cs typeface="Courier New" panose="02070309020205020404" pitchFamily="49" charset="0"/>
            </a:endParaRPr>
          </a:p>
        </p:txBody>
      </p:sp>
      <p:pic>
        <p:nvPicPr>
          <p:cNvPr id="33796" name="Picture 5">
            <a:extLst>
              <a:ext uri="{FF2B5EF4-FFF2-40B4-BE49-F238E27FC236}">
                <a16:creationId xmlns:a16="http://schemas.microsoft.com/office/drawing/2014/main" id="{85ACE560-A016-410E-B5C1-B44E3DC1A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260350"/>
            <a:ext cx="8842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6">
            <a:extLst>
              <a:ext uri="{FF2B5EF4-FFF2-40B4-BE49-F238E27FC236}">
                <a16:creationId xmlns:a16="http://schemas.microsoft.com/office/drawing/2014/main" id="{805CE89D-AC76-40EA-AFD6-013A149EFE44}"/>
              </a:ext>
            </a:extLst>
          </p:cNvPr>
          <p:cNvSpPr txBox="1">
            <a:spLocks noChangeArrowheads="1"/>
          </p:cNvSpPr>
          <p:nvPr/>
        </p:nvSpPr>
        <p:spPr bwMode="auto">
          <a:xfrm>
            <a:off x="755650" y="2492375"/>
            <a:ext cx="7781925" cy="2570163"/>
          </a:xfrm>
          <a:prstGeom prst="rect">
            <a:avLst/>
          </a:prstGeom>
          <a:solidFill>
            <a:srgbClr val="5F5F5F"/>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lstStyle>
            <a:lvl1pPr marL="342900" indent="-342900" rtl="1">
              <a:defRPr>
                <a:solidFill>
                  <a:schemeClr val="tx1"/>
                </a:solidFill>
                <a:latin typeface="Arial" panose="020B0604020202020204" pitchFamily="34" charset="0"/>
                <a:cs typeface="Arial" panose="020B0604020202020204" pitchFamily="34" charset="0"/>
              </a:defRPr>
            </a:lvl1pPr>
            <a:lvl2pPr marL="11430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rtl="0" eaLnBrk="1" hangingPunct="1"/>
            <a:r>
              <a:rPr lang="en-US" altLang="he-IL" sz="1600">
                <a:solidFill>
                  <a:schemeClr val="bg1"/>
                </a:solidFill>
                <a:latin typeface="Courier New" panose="02070309020205020404" pitchFamily="49" charset="0"/>
                <a:cs typeface="Courier New" panose="02070309020205020404" pitchFamily="49" charset="0"/>
              </a:rPr>
              <a:t>-------------------------------------------------------------</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Fri Jun 13 06:66:00 JDT 2007</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Build of test1 ...</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Compiling test1.cpp ...</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test1.cpp</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test1.obj : error LNK2001: unresolved external symbol</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    "char * __cdecl foo(void)" (?foo@@YAPADXZ)</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bin/win32-debug/test1.exe : fatal error LNK1120: 1 unresolved</a:t>
            </a:r>
          </a:p>
          <a:p>
            <a:pPr lvl="1" rtl="0" eaLnBrk="1" hangingPunct="1"/>
            <a:r>
              <a:rPr lang="en-US" altLang="he-IL" sz="1600">
                <a:solidFill>
                  <a:schemeClr val="bg1"/>
                </a:solidFill>
                <a:latin typeface="Courier New" panose="02070309020205020404" pitchFamily="49" charset="0"/>
                <a:cs typeface="Courier New" panose="02070309020205020404" pitchFamily="49" charset="0"/>
              </a:rPr>
              <a:t>    externals</a:t>
            </a:r>
          </a:p>
        </p:txBody>
      </p:sp>
      <p:sp>
        <p:nvSpPr>
          <p:cNvPr id="119816" name="Text Box 8">
            <a:extLst>
              <a:ext uri="{FF2B5EF4-FFF2-40B4-BE49-F238E27FC236}">
                <a16:creationId xmlns:a16="http://schemas.microsoft.com/office/drawing/2014/main" id="{26F8ABE5-71D4-49C5-9709-DE12197A8850}"/>
              </a:ext>
            </a:extLst>
          </p:cNvPr>
          <p:cNvSpPr txBox="1">
            <a:spLocks noChangeArrowheads="1"/>
          </p:cNvSpPr>
          <p:nvPr/>
        </p:nvSpPr>
        <p:spPr bwMode="auto">
          <a:xfrm>
            <a:off x="395288" y="2492375"/>
            <a:ext cx="288925" cy="2881313"/>
          </a:xfrm>
          <a:prstGeom prst="rect">
            <a:avLst/>
          </a:prstGeom>
          <a:noFill/>
          <a:ln>
            <a:noFill/>
          </a:ln>
          <a:effectLst/>
        </p:spPr>
        <p:txBody>
          <a:bodyPr wrap="none" lIns="0" rIns="0"/>
          <a:lstStyle>
            <a:lvl1pPr algn="r">
              <a:defRPr>
                <a:solidFill>
                  <a:schemeClr val="tx1"/>
                </a:solidFill>
                <a:latin typeface="Arial" panose="020B0604020202020204" pitchFamily="34" charset="0"/>
                <a:cs typeface="Arial" panose="020B0604020202020204" pitchFamily="34" charset="0"/>
              </a:defRPr>
            </a:lvl1pPr>
            <a:lvl2pPr marL="114300" algn="r">
              <a:defRPr>
                <a:solidFill>
                  <a:schemeClr val="tx1"/>
                </a:solidFill>
                <a:latin typeface="Arial" panose="020B0604020202020204" pitchFamily="34" charset="0"/>
                <a:cs typeface="Arial" panose="020B0604020202020204" pitchFamily="34" charset="0"/>
              </a:defRPr>
            </a:lvl2pPr>
            <a:lvl3pPr algn="r">
              <a:defRPr>
                <a:solidFill>
                  <a:schemeClr val="tx1"/>
                </a:solidFill>
                <a:latin typeface="Arial" panose="020B0604020202020204" pitchFamily="34" charset="0"/>
                <a:cs typeface="Arial" panose="020B0604020202020204" pitchFamily="34" charset="0"/>
              </a:defRPr>
            </a:lvl3pPr>
            <a:lvl4pPr algn="r">
              <a:defRPr>
                <a:solidFill>
                  <a:schemeClr val="tx1"/>
                </a:solidFill>
                <a:latin typeface="Arial" panose="020B0604020202020204" pitchFamily="34" charset="0"/>
                <a:cs typeface="Arial" panose="020B0604020202020204" pitchFamily="34" charset="0"/>
              </a:defRPr>
            </a:lvl4pPr>
            <a:lvl5pPr algn="r">
              <a:defRPr>
                <a:solidFill>
                  <a:schemeClr val="tx1"/>
                </a:solidFill>
                <a:latin typeface="Arial" panose="020B0604020202020204" pitchFamily="34" charset="0"/>
                <a:cs typeface="Arial" panose="020B0604020202020204" pitchFamily="34" charset="0"/>
              </a:defRPr>
            </a:lvl5pPr>
            <a:lvl6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4</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5</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6</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7</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8</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9</a:t>
            </a:r>
          </a:p>
          <a:p>
            <a:pPr lvl="1" eaLnBrk="1" hangingPunct="1">
              <a:defRPr/>
            </a:pPr>
            <a:r>
              <a:rPr lang="en-US" altLang="he-IL" sz="1600">
                <a:effectLst>
                  <a:outerShdw blurRad="38100" dist="38100" dir="2700000" algn="tl">
                    <a:srgbClr val="C0C0C0"/>
                  </a:outerShdw>
                </a:effectLst>
                <a:latin typeface="Courier New" panose="02070309020205020404" pitchFamily="49" charset="0"/>
                <a:cs typeface="Courier New" panose="02070309020205020404" pitchFamily="49" charset="0"/>
              </a:rPr>
              <a:t>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E5CC3A5-C502-4085-B022-4D352F03D286}"/>
              </a:ext>
            </a:extLst>
          </p:cNvPr>
          <p:cNvSpPr>
            <a:spLocks noGrp="1" noChangeArrowheads="1"/>
          </p:cNvSpPr>
          <p:nvPr>
            <p:ph type="title"/>
          </p:nvPr>
        </p:nvSpPr>
        <p:spPr/>
        <p:txBody>
          <a:bodyPr/>
          <a:lstStyle/>
          <a:p>
            <a:pPr eaLnBrk="1" hangingPunct="1"/>
            <a:r>
              <a:rPr lang="en-US" altLang="he-IL"/>
              <a:t>Sample1 Module Dependencies</a:t>
            </a:r>
          </a:p>
        </p:txBody>
      </p:sp>
      <p:sp>
        <p:nvSpPr>
          <p:cNvPr id="35843" name="Rectangle 3">
            <a:extLst>
              <a:ext uri="{FF2B5EF4-FFF2-40B4-BE49-F238E27FC236}">
                <a16:creationId xmlns:a16="http://schemas.microsoft.com/office/drawing/2014/main" id="{29593E66-4B71-4AAB-BD61-45D94D1BA7C3}"/>
              </a:ext>
            </a:extLst>
          </p:cNvPr>
          <p:cNvSpPr>
            <a:spLocks noChangeArrowheads="1"/>
          </p:cNvSpPr>
          <p:nvPr/>
        </p:nvSpPr>
        <p:spPr bwMode="auto">
          <a:xfrm>
            <a:off x="974725" y="4210050"/>
            <a:ext cx="792163"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test1.cpp</a:t>
            </a:r>
          </a:p>
        </p:txBody>
      </p:sp>
      <p:sp>
        <p:nvSpPr>
          <p:cNvPr id="35844" name="Rectangle 4">
            <a:extLst>
              <a:ext uri="{FF2B5EF4-FFF2-40B4-BE49-F238E27FC236}">
                <a16:creationId xmlns:a16="http://schemas.microsoft.com/office/drawing/2014/main" id="{474BCFA8-E723-4656-86CC-DD8CD2713D0E}"/>
              </a:ext>
            </a:extLst>
          </p:cNvPr>
          <p:cNvSpPr>
            <a:spLocks noChangeArrowheads="1"/>
          </p:cNvSpPr>
          <p:nvPr/>
        </p:nvSpPr>
        <p:spPr bwMode="auto">
          <a:xfrm>
            <a:off x="1839913" y="421005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35845" name="Rectangle 8">
            <a:extLst>
              <a:ext uri="{FF2B5EF4-FFF2-40B4-BE49-F238E27FC236}">
                <a16:creationId xmlns:a16="http://schemas.microsoft.com/office/drawing/2014/main" id="{30804030-8FA7-4690-9BAD-8E0112D70979}"/>
              </a:ext>
            </a:extLst>
          </p:cNvPr>
          <p:cNvSpPr>
            <a:spLocks noChangeArrowheads="1"/>
          </p:cNvSpPr>
          <p:nvPr/>
        </p:nvSpPr>
        <p:spPr bwMode="auto">
          <a:xfrm>
            <a:off x="5151438" y="421005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lib1.cpp</a:t>
            </a:r>
          </a:p>
        </p:txBody>
      </p:sp>
      <p:sp>
        <p:nvSpPr>
          <p:cNvPr id="35846" name="Rectangle 9">
            <a:extLst>
              <a:ext uri="{FF2B5EF4-FFF2-40B4-BE49-F238E27FC236}">
                <a16:creationId xmlns:a16="http://schemas.microsoft.com/office/drawing/2014/main" id="{5564500E-6AB6-4023-B82F-B3AD388AFC4E}"/>
              </a:ext>
            </a:extLst>
          </p:cNvPr>
          <p:cNvSpPr>
            <a:spLocks noChangeArrowheads="1"/>
          </p:cNvSpPr>
          <p:nvPr/>
        </p:nvSpPr>
        <p:spPr bwMode="auto">
          <a:xfrm>
            <a:off x="5870575" y="421005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lib.h</a:t>
            </a:r>
          </a:p>
        </p:txBody>
      </p:sp>
      <p:sp>
        <p:nvSpPr>
          <p:cNvPr id="35847" name="Rectangle 10">
            <a:extLst>
              <a:ext uri="{FF2B5EF4-FFF2-40B4-BE49-F238E27FC236}">
                <a16:creationId xmlns:a16="http://schemas.microsoft.com/office/drawing/2014/main" id="{C762DF12-A659-4B42-9DCC-B74278CB67B4}"/>
              </a:ext>
            </a:extLst>
          </p:cNvPr>
          <p:cNvSpPr>
            <a:spLocks noChangeArrowheads="1"/>
          </p:cNvSpPr>
          <p:nvPr/>
        </p:nvSpPr>
        <p:spPr bwMode="auto">
          <a:xfrm>
            <a:off x="6591300" y="421005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35848" name="Rectangle 21">
            <a:extLst>
              <a:ext uri="{FF2B5EF4-FFF2-40B4-BE49-F238E27FC236}">
                <a16:creationId xmlns:a16="http://schemas.microsoft.com/office/drawing/2014/main" id="{8E3BE3E6-97E5-4123-B22C-94AF867FC46F}"/>
              </a:ext>
            </a:extLst>
          </p:cNvPr>
          <p:cNvSpPr>
            <a:spLocks noChangeArrowheads="1"/>
          </p:cNvSpPr>
          <p:nvPr/>
        </p:nvSpPr>
        <p:spPr bwMode="auto">
          <a:xfrm>
            <a:off x="2127250" y="298608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a:t>
            </a:r>
          </a:p>
        </p:txBody>
      </p:sp>
      <p:sp>
        <p:nvSpPr>
          <p:cNvPr id="35849" name="Rectangle 22">
            <a:extLst>
              <a:ext uri="{FF2B5EF4-FFF2-40B4-BE49-F238E27FC236}">
                <a16:creationId xmlns:a16="http://schemas.microsoft.com/office/drawing/2014/main" id="{AB80D5E2-9697-438F-9D38-A42F3791F985}"/>
              </a:ext>
            </a:extLst>
          </p:cNvPr>
          <p:cNvSpPr>
            <a:spLocks noChangeArrowheads="1"/>
          </p:cNvSpPr>
          <p:nvPr/>
        </p:nvSpPr>
        <p:spPr bwMode="auto">
          <a:xfrm>
            <a:off x="6519863" y="298608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a:t>
            </a:r>
          </a:p>
        </p:txBody>
      </p:sp>
      <p:sp>
        <p:nvSpPr>
          <p:cNvPr id="35850" name="Rectangle 23">
            <a:extLst>
              <a:ext uri="{FF2B5EF4-FFF2-40B4-BE49-F238E27FC236}">
                <a16:creationId xmlns:a16="http://schemas.microsoft.com/office/drawing/2014/main" id="{D7A20C17-7A5F-428A-83CC-22BF3FCBDA13}"/>
              </a:ext>
            </a:extLst>
          </p:cNvPr>
          <p:cNvSpPr>
            <a:spLocks noChangeArrowheads="1"/>
          </p:cNvSpPr>
          <p:nvPr/>
        </p:nvSpPr>
        <p:spPr bwMode="auto">
          <a:xfrm>
            <a:off x="4143375" y="1833563"/>
            <a:ext cx="1150938"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sample1</a:t>
            </a:r>
          </a:p>
        </p:txBody>
      </p:sp>
      <p:sp>
        <p:nvSpPr>
          <p:cNvPr id="35851" name="Line 24">
            <a:extLst>
              <a:ext uri="{FF2B5EF4-FFF2-40B4-BE49-F238E27FC236}">
                <a16:creationId xmlns:a16="http://schemas.microsoft.com/office/drawing/2014/main" id="{308082A1-DD89-4E7C-A66B-9450FE5ED9B9}"/>
              </a:ext>
            </a:extLst>
          </p:cNvPr>
          <p:cNvSpPr>
            <a:spLocks noChangeShapeType="1"/>
          </p:cNvSpPr>
          <p:nvPr/>
        </p:nvSpPr>
        <p:spPr bwMode="auto">
          <a:xfrm flipH="1">
            <a:off x="2486025" y="2409825"/>
            <a:ext cx="2233613"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2" name="Line 25">
            <a:extLst>
              <a:ext uri="{FF2B5EF4-FFF2-40B4-BE49-F238E27FC236}">
                <a16:creationId xmlns:a16="http://schemas.microsoft.com/office/drawing/2014/main" id="{37B49A73-0124-4055-B539-FDF33A3E591C}"/>
              </a:ext>
            </a:extLst>
          </p:cNvPr>
          <p:cNvSpPr>
            <a:spLocks noChangeShapeType="1"/>
          </p:cNvSpPr>
          <p:nvPr/>
        </p:nvSpPr>
        <p:spPr bwMode="auto">
          <a:xfrm>
            <a:off x="4719638" y="2409825"/>
            <a:ext cx="2087562"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3" name="Line 26">
            <a:extLst>
              <a:ext uri="{FF2B5EF4-FFF2-40B4-BE49-F238E27FC236}">
                <a16:creationId xmlns:a16="http://schemas.microsoft.com/office/drawing/2014/main" id="{603EF583-5506-4216-B02A-05797F493FE1}"/>
              </a:ext>
            </a:extLst>
          </p:cNvPr>
          <p:cNvSpPr>
            <a:spLocks noChangeShapeType="1"/>
          </p:cNvSpPr>
          <p:nvPr/>
        </p:nvSpPr>
        <p:spPr bwMode="auto">
          <a:xfrm flipH="1">
            <a:off x="1335088" y="3562350"/>
            <a:ext cx="10795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4" name="Line 27">
            <a:extLst>
              <a:ext uri="{FF2B5EF4-FFF2-40B4-BE49-F238E27FC236}">
                <a16:creationId xmlns:a16="http://schemas.microsoft.com/office/drawing/2014/main" id="{5A160D67-C701-4CAE-8304-2FBDF08FD523}"/>
              </a:ext>
            </a:extLst>
          </p:cNvPr>
          <p:cNvSpPr>
            <a:spLocks noChangeShapeType="1"/>
          </p:cNvSpPr>
          <p:nvPr/>
        </p:nvSpPr>
        <p:spPr bwMode="auto">
          <a:xfrm flipH="1">
            <a:off x="2127250" y="3562350"/>
            <a:ext cx="28733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5" name="Line 31">
            <a:extLst>
              <a:ext uri="{FF2B5EF4-FFF2-40B4-BE49-F238E27FC236}">
                <a16:creationId xmlns:a16="http://schemas.microsoft.com/office/drawing/2014/main" id="{E26C91B1-224A-4962-A5B2-BF7F649720DF}"/>
              </a:ext>
            </a:extLst>
          </p:cNvPr>
          <p:cNvSpPr>
            <a:spLocks noChangeShapeType="1"/>
          </p:cNvSpPr>
          <p:nvPr/>
        </p:nvSpPr>
        <p:spPr bwMode="auto">
          <a:xfrm flipH="1">
            <a:off x="5438775" y="3562350"/>
            <a:ext cx="13684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6" name="Line 32">
            <a:extLst>
              <a:ext uri="{FF2B5EF4-FFF2-40B4-BE49-F238E27FC236}">
                <a16:creationId xmlns:a16="http://schemas.microsoft.com/office/drawing/2014/main" id="{B7CDDEAD-13A3-4DFB-BB0A-6C68B13D02CB}"/>
              </a:ext>
            </a:extLst>
          </p:cNvPr>
          <p:cNvSpPr>
            <a:spLocks noChangeShapeType="1"/>
          </p:cNvSpPr>
          <p:nvPr/>
        </p:nvSpPr>
        <p:spPr bwMode="auto">
          <a:xfrm flipH="1">
            <a:off x="6159500" y="3562350"/>
            <a:ext cx="6477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57" name="Line 33">
            <a:extLst>
              <a:ext uri="{FF2B5EF4-FFF2-40B4-BE49-F238E27FC236}">
                <a16:creationId xmlns:a16="http://schemas.microsoft.com/office/drawing/2014/main" id="{715090C4-F1B0-4C26-B872-D0FA21191A9C}"/>
              </a:ext>
            </a:extLst>
          </p:cNvPr>
          <p:cNvSpPr>
            <a:spLocks noChangeShapeType="1"/>
          </p:cNvSpPr>
          <p:nvPr/>
        </p:nvSpPr>
        <p:spPr bwMode="auto">
          <a:xfrm>
            <a:off x="6807200" y="3562350"/>
            <a:ext cx="7143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64914" name="Group 50">
            <a:extLst>
              <a:ext uri="{FF2B5EF4-FFF2-40B4-BE49-F238E27FC236}">
                <a16:creationId xmlns:a16="http://schemas.microsoft.com/office/drawing/2014/main" id="{E86634F6-6558-4C69-898E-2AF5E0211F95}"/>
              </a:ext>
            </a:extLst>
          </p:cNvPr>
          <p:cNvGrpSpPr>
            <a:grpSpLocks/>
          </p:cNvGrpSpPr>
          <p:nvPr/>
        </p:nvGrpSpPr>
        <p:grpSpPr bwMode="auto">
          <a:xfrm>
            <a:off x="2414588" y="3562350"/>
            <a:ext cx="5761037" cy="1223963"/>
            <a:chOff x="1521" y="2244"/>
            <a:chExt cx="3629" cy="771"/>
          </a:xfrm>
        </p:grpSpPr>
        <p:sp>
          <p:nvSpPr>
            <p:cNvPr id="35862" name="Rectangle 6">
              <a:extLst>
                <a:ext uri="{FF2B5EF4-FFF2-40B4-BE49-F238E27FC236}">
                  <a16:creationId xmlns:a16="http://schemas.microsoft.com/office/drawing/2014/main" id="{3352CCD6-53D6-43FF-93B6-939435EDFAD9}"/>
                </a:ext>
              </a:extLst>
            </p:cNvPr>
            <p:cNvSpPr>
              <a:spLocks noChangeArrowheads="1"/>
            </p:cNvSpPr>
            <p:nvPr/>
          </p:nvSpPr>
          <p:spPr bwMode="auto">
            <a:xfrm>
              <a:off x="1657" y="2652"/>
              <a:ext cx="590" cy="3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depends.mk</a:t>
              </a:r>
            </a:p>
          </p:txBody>
        </p:sp>
        <p:sp>
          <p:nvSpPr>
            <p:cNvPr id="35863" name="Rectangle 12">
              <a:extLst>
                <a:ext uri="{FF2B5EF4-FFF2-40B4-BE49-F238E27FC236}">
                  <a16:creationId xmlns:a16="http://schemas.microsoft.com/office/drawing/2014/main" id="{E77C4E38-E8AA-403F-B9A1-6EFD15E11EB1}"/>
                </a:ext>
              </a:extLst>
            </p:cNvPr>
            <p:cNvSpPr>
              <a:spLocks noChangeArrowheads="1"/>
            </p:cNvSpPr>
            <p:nvPr/>
          </p:nvSpPr>
          <p:spPr bwMode="auto">
            <a:xfrm>
              <a:off x="4651" y="2652"/>
              <a:ext cx="499" cy="3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a:t>defs.mk</a:t>
              </a:r>
            </a:p>
          </p:txBody>
        </p:sp>
        <p:sp>
          <p:nvSpPr>
            <p:cNvPr id="35864" name="Line 29">
              <a:extLst>
                <a:ext uri="{FF2B5EF4-FFF2-40B4-BE49-F238E27FC236}">
                  <a16:creationId xmlns:a16="http://schemas.microsoft.com/office/drawing/2014/main" id="{16D680B8-6570-4BB0-9273-1E2E23C96254}"/>
                </a:ext>
              </a:extLst>
            </p:cNvPr>
            <p:cNvSpPr>
              <a:spLocks noChangeShapeType="1"/>
            </p:cNvSpPr>
            <p:nvPr/>
          </p:nvSpPr>
          <p:spPr bwMode="auto">
            <a:xfrm>
              <a:off x="1521" y="2244"/>
              <a:ext cx="408" cy="4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65" name="Line 35">
              <a:extLst>
                <a:ext uri="{FF2B5EF4-FFF2-40B4-BE49-F238E27FC236}">
                  <a16:creationId xmlns:a16="http://schemas.microsoft.com/office/drawing/2014/main" id="{9F6D2452-A093-490D-A5DC-4CD8AA759856}"/>
                </a:ext>
              </a:extLst>
            </p:cNvPr>
            <p:cNvSpPr>
              <a:spLocks noChangeShapeType="1"/>
            </p:cNvSpPr>
            <p:nvPr/>
          </p:nvSpPr>
          <p:spPr bwMode="auto">
            <a:xfrm>
              <a:off x="4288" y="2244"/>
              <a:ext cx="590" cy="4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164913" name="Group 49">
            <a:extLst>
              <a:ext uri="{FF2B5EF4-FFF2-40B4-BE49-F238E27FC236}">
                <a16:creationId xmlns:a16="http://schemas.microsoft.com/office/drawing/2014/main" id="{9E056FAA-588B-4D13-AA23-7048C3A075B0}"/>
              </a:ext>
            </a:extLst>
          </p:cNvPr>
          <p:cNvGrpSpPr>
            <a:grpSpLocks/>
          </p:cNvGrpSpPr>
          <p:nvPr/>
        </p:nvGrpSpPr>
        <p:grpSpPr bwMode="auto">
          <a:xfrm>
            <a:off x="2774950" y="2986088"/>
            <a:ext cx="3744913" cy="287337"/>
            <a:chOff x="1474" y="1888"/>
            <a:chExt cx="2359" cy="181"/>
          </a:xfrm>
        </p:grpSpPr>
        <p:sp>
          <p:nvSpPr>
            <p:cNvPr id="35860" name="Line 47">
              <a:extLst>
                <a:ext uri="{FF2B5EF4-FFF2-40B4-BE49-F238E27FC236}">
                  <a16:creationId xmlns:a16="http://schemas.microsoft.com/office/drawing/2014/main" id="{F03FD87A-85D3-43F5-9DB3-45C59EBDC9A4}"/>
                </a:ext>
              </a:extLst>
            </p:cNvPr>
            <p:cNvSpPr>
              <a:spLocks noChangeShapeType="1"/>
            </p:cNvSpPr>
            <p:nvPr/>
          </p:nvSpPr>
          <p:spPr bwMode="auto">
            <a:xfrm>
              <a:off x="1474" y="2069"/>
              <a:ext cx="235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35861" name="Text Box 48">
              <a:hlinkClick r:id="rId3" action="ppaction://hlinksldjump"/>
              <a:extLst>
                <a:ext uri="{FF2B5EF4-FFF2-40B4-BE49-F238E27FC236}">
                  <a16:creationId xmlns:a16="http://schemas.microsoft.com/office/drawing/2014/main" id="{B95E239B-2C24-4B2E-8A98-ABD4E093D632}"/>
                </a:ext>
              </a:extLst>
            </p:cNvPr>
            <p:cNvSpPr txBox="1">
              <a:spLocks noChangeArrowheads="1"/>
            </p:cNvSpPr>
            <p:nvPr/>
          </p:nvSpPr>
          <p:spPr bwMode="auto">
            <a:xfrm>
              <a:off x="2290" y="1888"/>
              <a:ext cx="61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1200">
                  <a:solidFill>
                    <a:srgbClr val="FF0000"/>
                  </a:solidFill>
                </a:rPr>
                <a:t>depends 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4913"/>
                                        </p:tgtEl>
                                        <p:attrNameLst>
                                          <p:attrName>style.visibility</p:attrName>
                                        </p:attrNameLst>
                                      </p:cBhvr>
                                      <p:to>
                                        <p:strVal val="visible"/>
                                      </p:to>
                                    </p:set>
                                    <p:animEffect transition="in" filter="wipe(left)">
                                      <p:cBhvr>
                                        <p:cTn id="7" dur="1000"/>
                                        <p:tgtEl>
                                          <p:spTgt spid="1649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64914"/>
                                        </p:tgtEl>
                                        <p:attrNameLst>
                                          <p:attrName>style.visibility</p:attrName>
                                        </p:attrNameLst>
                                      </p:cBhvr>
                                      <p:to>
                                        <p:strVal val="visible"/>
                                      </p:to>
                                    </p:set>
                                    <p:animEffect transition="in" filter="wipe(up)">
                                      <p:cBhvr>
                                        <p:cTn id="12" dur="1000"/>
                                        <p:tgtEl>
                                          <p:spTgt spid="164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5E1C09CC-F9D3-4284-97F9-AD10FD660AA1}"/>
              </a:ext>
            </a:extLst>
          </p:cNvPr>
          <p:cNvSpPr>
            <a:spLocks noGrp="1" noChangeArrowheads="1"/>
          </p:cNvSpPr>
          <p:nvPr>
            <p:ph type="title"/>
          </p:nvPr>
        </p:nvSpPr>
        <p:spPr>
          <a:xfrm>
            <a:off x="446088" y="328613"/>
            <a:ext cx="8229600" cy="739775"/>
          </a:xfrm>
        </p:spPr>
        <p:txBody>
          <a:bodyPr/>
          <a:lstStyle/>
          <a:p>
            <a:pPr eaLnBrk="1" hangingPunct="1"/>
            <a:r>
              <a:rPr lang="en-US" altLang="he-IL" sz="2600"/>
              <a:t>Module Interface and Dependencies Specification</a:t>
            </a:r>
            <a:endParaRPr lang="en-US" altLang="he-IL" sz="2600" i="0"/>
          </a:p>
        </p:txBody>
      </p:sp>
      <p:sp>
        <p:nvSpPr>
          <p:cNvPr id="121862" name="Text Box 6">
            <a:extLst>
              <a:ext uri="{FF2B5EF4-FFF2-40B4-BE49-F238E27FC236}">
                <a16:creationId xmlns:a16="http://schemas.microsoft.com/office/drawing/2014/main" id="{8076EFB7-A37E-4B3C-BCB7-3A2579892468}"/>
              </a:ext>
            </a:extLst>
          </p:cNvPr>
          <p:cNvSpPr txBox="1">
            <a:spLocks noChangeArrowheads="1"/>
          </p:cNvSpPr>
          <p:nvPr/>
        </p:nvSpPr>
        <p:spPr bwMode="auto">
          <a:xfrm>
            <a:off x="4845050" y="2397125"/>
            <a:ext cx="288925" cy="1966913"/>
          </a:xfrm>
          <a:prstGeom prst="rect">
            <a:avLst/>
          </a:prstGeom>
          <a:noFill/>
          <a:ln>
            <a:noFill/>
          </a:ln>
          <a:effectLst/>
        </p:spPr>
        <p:txBody>
          <a:bodyPr wrap="none" lIns="0" rIns="0"/>
          <a:lstStyle>
            <a:lvl1pPr algn="r">
              <a:defRPr>
                <a:solidFill>
                  <a:schemeClr val="tx1"/>
                </a:solidFill>
                <a:latin typeface="Arial" panose="020B0604020202020204" pitchFamily="34" charset="0"/>
                <a:cs typeface="Arial" panose="020B0604020202020204" pitchFamily="34" charset="0"/>
              </a:defRPr>
            </a:lvl1pPr>
            <a:lvl2pPr marL="114300" algn="r">
              <a:defRPr>
                <a:solidFill>
                  <a:schemeClr val="tx1"/>
                </a:solidFill>
                <a:latin typeface="Arial" panose="020B0604020202020204" pitchFamily="34" charset="0"/>
                <a:cs typeface="Arial" panose="020B0604020202020204" pitchFamily="34" charset="0"/>
              </a:defRPr>
            </a:lvl2pPr>
            <a:lvl3pPr algn="r">
              <a:defRPr>
                <a:solidFill>
                  <a:schemeClr val="tx1"/>
                </a:solidFill>
                <a:latin typeface="Arial" panose="020B0604020202020204" pitchFamily="34" charset="0"/>
                <a:cs typeface="Arial" panose="020B0604020202020204" pitchFamily="34" charset="0"/>
              </a:defRPr>
            </a:lvl3pPr>
            <a:lvl4pPr algn="r">
              <a:defRPr>
                <a:solidFill>
                  <a:schemeClr val="tx1"/>
                </a:solidFill>
                <a:latin typeface="Arial" panose="020B0604020202020204" pitchFamily="34" charset="0"/>
                <a:cs typeface="Arial" panose="020B0604020202020204" pitchFamily="34" charset="0"/>
              </a:defRPr>
            </a:lvl4pPr>
            <a:lvl5pPr algn="r">
              <a:defRPr>
                <a:solidFill>
                  <a:schemeClr val="tx1"/>
                </a:solidFill>
                <a:latin typeface="Arial" panose="020B0604020202020204" pitchFamily="34" charset="0"/>
                <a:cs typeface="Arial" panose="020B0604020202020204" pitchFamily="34" charset="0"/>
              </a:defRPr>
            </a:lvl5pPr>
            <a:lvl6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4</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5</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6</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7</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8</a:t>
            </a:r>
          </a:p>
        </p:txBody>
      </p:sp>
      <p:grpSp>
        <p:nvGrpSpPr>
          <p:cNvPr id="37892" name="Group 11">
            <a:extLst>
              <a:ext uri="{FF2B5EF4-FFF2-40B4-BE49-F238E27FC236}">
                <a16:creationId xmlns:a16="http://schemas.microsoft.com/office/drawing/2014/main" id="{5BF8D6CE-8B7D-4816-B818-AEBDC8A50F1E}"/>
              </a:ext>
            </a:extLst>
          </p:cNvPr>
          <p:cNvGrpSpPr>
            <a:grpSpLocks/>
          </p:cNvGrpSpPr>
          <p:nvPr/>
        </p:nvGrpSpPr>
        <p:grpSpPr bwMode="auto">
          <a:xfrm>
            <a:off x="230188" y="1881188"/>
            <a:ext cx="4249737" cy="1271587"/>
            <a:chOff x="2772" y="2535"/>
            <a:chExt cx="2677" cy="801"/>
          </a:xfrm>
        </p:grpSpPr>
        <p:sp>
          <p:nvSpPr>
            <p:cNvPr id="37895" name="Rectangle 8">
              <a:extLst>
                <a:ext uri="{FF2B5EF4-FFF2-40B4-BE49-F238E27FC236}">
                  <a16:creationId xmlns:a16="http://schemas.microsoft.com/office/drawing/2014/main" id="{00AD1CE0-3B4A-4FAA-B8E4-4FF72C391977}"/>
                </a:ext>
              </a:extLst>
            </p:cNvPr>
            <p:cNvSpPr>
              <a:spLocks noChangeArrowheads="1"/>
            </p:cNvSpPr>
            <p:nvPr/>
          </p:nvSpPr>
          <p:spPr bwMode="auto">
            <a:xfrm>
              <a:off x="2992" y="2842"/>
              <a:ext cx="2457" cy="47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85775" indent="-438150"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14300"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lvl="1"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define MODULE_DEPENDS.common</a:t>
              </a:r>
            </a:p>
            <a:p>
              <a:pPr lvl="1"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  (lib1,$(VROOT)/sample1/lib1)</a:t>
              </a:r>
            </a:p>
            <a:p>
              <a:pPr lvl="1"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endef</a:t>
              </a:r>
            </a:p>
          </p:txBody>
        </p:sp>
        <p:sp>
          <p:nvSpPr>
            <p:cNvPr id="37896" name="Text Box 9">
              <a:extLst>
                <a:ext uri="{FF2B5EF4-FFF2-40B4-BE49-F238E27FC236}">
                  <a16:creationId xmlns:a16="http://schemas.microsoft.com/office/drawing/2014/main" id="{59B0BF6D-341D-4601-A1FB-141D42558F40}"/>
                </a:ext>
              </a:extLst>
            </p:cNvPr>
            <p:cNvSpPr txBox="1">
              <a:spLocks noChangeArrowheads="1"/>
            </p:cNvSpPr>
            <p:nvPr/>
          </p:nvSpPr>
          <p:spPr bwMode="auto">
            <a:xfrm>
              <a:off x="3308" y="2535"/>
              <a:ext cx="18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solidFill>
                    <a:srgbClr val="5F5F5F"/>
                  </a:solidFill>
                </a:rPr>
                <a:t>sample1/test1/depends.mk</a:t>
              </a:r>
            </a:p>
          </p:txBody>
        </p:sp>
        <p:sp>
          <p:nvSpPr>
            <p:cNvPr id="121866" name="Text Box 10">
              <a:extLst>
                <a:ext uri="{FF2B5EF4-FFF2-40B4-BE49-F238E27FC236}">
                  <a16:creationId xmlns:a16="http://schemas.microsoft.com/office/drawing/2014/main" id="{21E3D247-25C1-4F06-9705-2D00807E67AA}"/>
                </a:ext>
              </a:extLst>
            </p:cNvPr>
            <p:cNvSpPr txBox="1">
              <a:spLocks noChangeArrowheads="1"/>
            </p:cNvSpPr>
            <p:nvPr/>
          </p:nvSpPr>
          <p:spPr bwMode="auto">
            <a:xfrm>
              <a:off x="2772" y="2841"/>
              <a:ext cx="182" cy="495"/>
            </a:xfrm>
            <a:prstGeom prst="rect">
              <a:avLst/>
            </a:prstGeom>
            <a:noFill/>
            <a:ln>
              <a:noFill/>
            </a:ln>
            <a:effectLst/>
          </p:spPr>
          <p:txBody>
            <a:bodyPr wrap="none" lIns="0" rIns="0"/>
            <a:lstStyle>
              <a:lvl1pPr algn="r">
                <a:defRPr>
                  <a:solidFill>
                    <a:schemeClr val="tx1"/>
                  </a:solidFill>
                  <a:latin typeface="Arial" panose="020B0604020202020204" pitchFamily="34" charset="0"/>
                  <a:cs typeface="Arial" panose="020B0604020202020204" pitchFamily="34" charset="0"/>
                </a:defRPr>
              </a:lvl1pPr>
              <a:lvl2pPr marL="114300" algn="r">
                <a:defRPr>
                  <a:solidFill>
                    <a:schemeClr val="tx1"/>
                  </a:solidFill>
                  <a:latin typeface="Arial" panose="020B0604020202020204" pitchFamily="34" charset="0"/>
                  <a:cs typeface="Arial" panose="020B0604020202020204" pitchFamily="34" charset="0"/>
                </a:defRPr>
              </a:lvl2pPr>
              <a:lvl3pPr algn="r">
                <a:defRPr>
                  <a:solidFill>
                    <a:schemeClr val="tx1"/>
                  </a:solidFill>
                  <a:latin typeface="Arial" panose="020B0604020202020204" pitchFamily="34" charset="0"/>
                  <a:cs typeface="Arial" panose="020B0604020202020204" pitchFamily="34" charset="0"/>
                </a:defRPr>
              </a:lvl3pPr>
              <a:lvl4pPr algn="r">
                <a:defRPr>
                  <a:solidFill>
                    <a:schemeClr val="tx1"/>
                  </a:solidFill>
                  <a:latin typeface="Arial" panose="020B0604020202020204" pitchFamily="34" charset="0"/>
                  <a:cs typeface="Arial" panose="020B0604020202020204" pitchFamily="34" charset="0"/>
                </a:defRPr>
              </a:lvl4pPr>
              <a:lvl5pPr algn="r">
                <a:defRPr>
                  <a:solidFill>
                    <a:schemeClr val="tx1"/>
                  </a:solidFill>
                  <a:latin typeface="Arial" panose="020B0604020202020204" pitchFamily="34" charset="0"/>
                  <a:cs typeface="Arial" panose="020B0604020202020204" pitchFamily="34" charset="0"/>
                </a:defRPr>
              </a:lvl5pPr>
              <a:lvl6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lvl="1" eaLnBrk="1" hangingPunct="1">
                <a:spcBef>
                  <a:spcPct val="20000"/>
                </a:spcBef>
                <a:defRPr/>
              </a:pPr>
              <a:r>
                <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lvl="1" eaLnBrk="1" hangingPunct="1">
                <a:spcBef>
                  <a:spcPct val="20000"/>
                </a:spcBef>
                <a:defRPr/>
              </a:pPr>
              <a:endParaRPr lang="en-US" altLang="he-IL" sz="1200">
                <a:effectLst>
                  <a:outerShdw blurRad="38100" dist="38100" dir="2700000" algn="tl">
                    <a:srgbClr val="C0C0C0"/>
                  </a:outerShdw>
                </a:effectLst>
                <a:latin typeface="Courier New" panose="02070309020205020404" pitchFamily="49" charset="0"/>
                <a:cs typeface="Courier New" panose="02070309020205020404" pitchFamily="49" charset="0"/>
              </a:endParaRPr>
            </a:p>
          </p:txBody>
        </p:sp>
      </p:grpSp>
      <p:sp>
        <p:nvSpPr>
          <p:cNvPr id="37893" name="Rectangle 4">
            <a:extLst>
              <a:ext uri="{FF2B5EF4-FFF2-40B4-BE49-F238E27FC236}">
                <a16:creationId xmlns:a16="http://schemas.microsoft.com/office/drawing/2014/main" id="{DB063372-20D9-48CE-AFC1-D35A687410EB}"/>
              </a:ext>
            </a:extLst>
          </p:cNvPr>
          <p:cNvSpPr>
            <a:spLocks noGrp="1" noChangeArrowheads="1"/>
          </p:cNvSpPr>
          <p:nvPr>
            <p:ph type="body" idx="1"/>
          </p:nvPr>
        </p:nvSpPr>
        <p:spPr>
          <a:xfrm>
            <a:off x="5199063" y="2357438"/>
            <a:ext cx="3357562" cy="1971675"/>
          </a:xfrm>
          <a:solidFill>
            <a:srgbClr val="DDDDDD"/>
          </a:solidFill>
          <a:ln>
            <a:solidFill>
              <a:schemeClr val="tx1"/>
            </a:solidFill>
            <a:miter lim="800000"/>
            <a:headEnd/>
            <a:tailEnd/>
          </a:ln>
        </p:spPr>
        <p:txBody>
          <a:bodyPr/>
          <a:lstStyle/>
          <a:p>
            <a:pPr marL="114300" lvl="1" indent="0"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MODULE=lib1</a:t>
            </a:r>
          </a:p>
          <a:p>
            <a:pPr marL="114300" lvl="1" indent="0"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MODULE_DIR=$(VROOT)/sample1/lib1</a:t>
            </a:r>
          </a:p>
          <a:p>
            <a:pPr marL="114300" lvl="1" indent="0" eaLnBrk="1" hangingPunct="1">
              <a:buFontTx/>
              <a:buNone/>
            </a:pPr>
            <a:endParaRPr lang="en-US" altLang="he-IL" sz="1200" b="1">
              <a:solidFill>
                <a:schemeClr val="tx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include $(MK)/module/start</a:t>
            </a:r>
          </a:p>
          <a:p>
            <a:pPr marL="114300" lvl="1" indent="0" eaLnBrk="1" hangingPunct="1">
              <a:buFontTx/>
              <a:buNone/>
            </a:pPr>
            <a:endParaRPr lang="en-US" altLang="he-IL" sz="1200" b="1">
              <a:solidFill>
                <a:schemeClr val="tx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MODULE_PRODUCT=lib</a:t>
            </a:r>
          </a:p>
          <a:p>
            <a:pPr marL="114300" lvl="1" indent="0" eaLnBrk="1" hangingPunct="1">
              <a:buFontTx/>
              <a:buNone/>
            </a:pPr>
            <a:endParaRPr lang="en-US" altLang="he-IL" sz="1200" b="1">
              <a:solidFill>
                <a:schemeClr val="tx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200" b="1">
                <a:solidFill>
                  <a:schemeClr val="tx1"/>
                </a:solidFill>
                <a:latin typeface="Courier New" panose="02070309020205020404" pitchFamily="49" charset="0"/>
                <a:cs typeface="Courier New" panose="02070309020205020404" pitchFamily="49" charset="0"/>
              </a:rPr>
              <a:t>include $(MK)/module/end</a:t>
            </a:r>
          </a:p>
        </p:txBody>
      </p:sp>
      <p:sp>
        <p:nvSpPr>
          <p:cNvPr id="37894" name="Text Box 7">
            <a:extLst>
              <a:ext uri="{FF2B5EF4-FFF2-40B4-BE49-F238E27FC236}">
                <a16:creationId xmlns:a16="http://schemas.microsoft.com/office/drawing/2014/main" id="{E37DFB0D-C16A-4DF5-AEC3-9769EDAB295D}"/>
              </a:ext>
            </a:extLst>
          </p:cNvPr>
          <p:cNvSpPr txBox="1">
            <a:spLocks noChangeArrowheads="1"/>
          </p:cNvSpPr>
          <p:nvPr/>
        </p:nvSpPr>
        <p:spPr bwMode="auto">
          <a:xfrm>
            <a:off x="5632450" y="1927225"/>
            <a:ext cx="2408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pPr>
            <a:r>
              <a:rPr lang="en-US" altLang="he-IL">
                <a:solidFill>
                  <a:srgbClr val="5F5F5F"/>
                </a:solidFill>
              </a:rPr>
              <a:t>sample1/lib1/defs.mk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4A15FD0B-FFAA-4F34-8004-D72D96A227B1}"/>
              </a:ext>
            </a:extLst>
          </p:cNvPr>
          <p:cNvSpPr>
            <a:spLocks noGrp="1" noChangeArrowheads="1"/>
          </p:cNvSpPr>
          <p:nvPr>
            <p:ph type="title"/>
          </p:nvPr>
        </p:nvSpPr>
        <p:spPr>
          <a:xfrm>
            <a:off x="457200" y="115888"/>
            <a:ext cx="8229600" cy="1143000"/>
          </a:xfrm>
          <a:noFill/>
        </p:spPr>
        <p:txBody>
          <a:bodyPr anchor="ctr"/>
          <a:lstStyle/>
          <a:p>
            <a:pPr algn="l" eaLnBrk="1" hangingPunct="1"/>
            <a:r>
              <a:rPr lang="en-US" altLang="he-IL" sz="3000"/>
              <a:t>Title- Limited to 50 Characters/Line</a:t>
            </a:r>
            <a:br>
              <a:rPr lang="he-IL" altLang="he-IL" sz="3000"/>
            </a:br>
            <a:r>
              <a:rPr lang="en-US" altLang="he-IL" sz="3000"/>
              <a:t>Can Also Extend to a Second Line When</a:t>
            </a:r>
            <a:endParaRPr lang="he-IL" altLang="he-IL" sz="3000"/>
          </a:p>
        </p:txBody>
      </p:sp>
      <p:pic>
        <p:nvPicPr>
          <p:cNvPr id="5123" name="Picture 10">
            <a:extLst>
              <a:ext uri="{FF2B5EF4-FFF2-40B4-BE49-F238E27FC236}">
                <a16:creationId xmlns:a16="http://schemas.microsoft.com/office/drawing/2014/main" id="{B920EDAB-9862-4BD7-B2A6-4977D994F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4788"/>
            <a:ext cx="9144000" cy="706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3BDACDA-7359-4621-A863-0EA624DF03C2}"/>
              </a:ext>
            </a:extLst>
          </p:cNvPr>
          <p:cNvSpPr>
            <a:spLocks noGrp="1" noChangeArrowheads="1"/>
          </p:cNvSpPr>
          <p:nvPr>
            <p:ph type="title"/>
          </p:nvPr>
        </p:nvSpPr>
        <p:spPr/>
        <p:txBody>
          <a:bodyPr/>
          <a:lstStyle/>
          <a:p>
            <a:pPr eaLnBrk="1" hangingPunct="1"/>
            <a:r>
              <a:rPr lang="en-US" altLang="he-IL"/>
              <a:t>Recompiling sample1/test1</a:t>
            </a:r>
            <a:endParaRPr lang="en-US" altLang="he-IL" i="0"/>
          </a:p>
        </p:txBody>
      </p:sp>
      <p:sp>
        <p:nvSpPr>
          <p:cNvPr id="39939" name="Rectangle 3">
            <a:extLst>
              <a:ext uri="{FF2B5EF4-FFF2-40B4-BE49-F238E27FC236}">
                <a16:creationId xmlns:a16="http://schemas.microsoft.com/office/drawing/2014/main" id="{88AC36CA-6E96-408B-9A9D-DF67CEF32F03}"/>
              </a:ext>
            </a:extLst>
          </p:cNvPr>
          <p:cNvSpPr>
            <a:spLocks noGrp="1" noChangeArrowheads="1"/>
          </p:cNvSpPr>
          <p:nvPr>
            <p:ph type="body" idx="1"/>
          </p:nvPr>
        </p:nvSpPr>
        <p:spPr>
          <a:xfrm>
            <a:off x="979488" y="3238500"/>
            <a:ext cx="7359650" cy="1536700"/>
          </a:xfrm>
          <a:solidFill>
            <a:srgbClr val="5F5F5F"/>
          </a:solidFill>
          <a:ln>
            <a:solidFill>
              <a:schemeClr val="folHlink"/>
            </a:solidFill>
            <a:miter lim="800000"/>
            <a:headEnd/>
            <a:tailEnd/>
          </a:ln>
        </p:spPr>
        <p:txBody>
          <a:bodyPr/>
          <a:lstStyle/>
          <a:p>
            <a:pPr marL="0" indent="0" eaLnBrk="1" hangingPunct="1">
              <a:buFontTx/>
              <a:buNone/>
            </a:pPr>
            <a:r>
              <a:rPr lang="en-US" altLang="he-IL" sz="2000">
                <a:solidFill>
                  <a:schemeClr val="bg1"/>
                </a:solidFill>
                <a:latin typeface="Courier New" panose="02070309020205020404" pitchFamily="49" charset="0"/>
                <a:cs typeface="Courier New" panose="02070309020205020404" pitchFamily="49" charset="0"/>
              </a:rPr>
              <a:t>Build of test1 ...</a:t>
            </a:r>
          </a:p>
          <a:p>
            <a:pPr marL="114300" lvl="1" indent="0" eaLnBrk="1" hangingPunct="1">
              <a:buFontTx/>
              <a:buNone/>
            </a:pPr>
            <a:endParaRPr lang="en-US" altLang="he-IL" sz="1800">
              <a:solidFill>
                <a:schemeClr val="bg1"/>
              </a:solidFill>
              <a:latin typeface="Courier New" panose="02070309020205020404" pitchFamily="49" charset="0"/>
              <a:cs typeface="Courier New" panose="02070309020205020404" pitchFamily="49" charset="0"/>
            </a:endParaRP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Creating program bin/win32-debug/test1.exe ...</a:t>
            </a:r>
          </a:p>
          <a:p>
            <a:pPr marL="114300" lvl="1"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Done.</a:t>
            </a:r>
          </a:p>
        </p:txBody>
      </p:sp>
      <p:sp>
        <p:nvSpPr>
          <p:cNvPr id="115719" name="Text Box 7">
            <a:extLst>
              <a:ext uri="{FF2B5EF4-FFF2-40B4-BE49-F238E27FC236}">
                <a16:creationId xmlns:a16="http://schemas.microsoft.com/office/drawing/2014/main" id="{94BB924B-5B7B-4148-BF3B-71A21E90322E}"/>
              </a:ext>
            </a:extLst>
          </p:cNvPr>
          <p:cNvSpPr txBox="1">
            <a:spLocks noChangeArrowheads="1"/>
          </p:cNvSpPr>
          <p:nvPr/>
        </p:nvSpPr>
        <p:spPr bwMode="auto">
          <a:xfrm>
            <a:off x="633413" y="3255963"/>
            <a:ext cx="288925" cy="1370012"/>
          </a:xfrm>
          <a:prstGeom prst="rect">
            <a:avLst/>
          </a:prstGeom>
          <a:noFill/>
          <a:ln>
            <a:noFill/>
          </a:ln>
          <a:effectLst/>
        </p:spPr>
        <p:txBody>
          <a:bodyPr wrap="none" lIns="0" rIns="0"/>
          <a:lstStyle>
            <a:lvl1pPr algn="r">
              <a:defRPr>
                <a:solidFill>
                  <a:schemeClr val="tx1"/>
                </a:solidFill>
                <a:latin typeface="Arial" panose="020B0604020202020204" pitchFamily="34" charset="0"/>
                <a:cs typeface="Arial" panose="020B0604020202020204" pitchFamily="34" charset="0"/>
              </a:defRPr>
            </a:lvl1pPr>
            <a:lvl2pPr marL="114300" algn="r">
              <a:defRPr>
                <a:solidFill>
                  <a:schemeClr val="tx1"/>
                </a:solidFill>
                <a:latin typeface="Arial" panose="020B0604020202020204" pitchFamily="34" charset="0"/>
                <a:cs typeface="Arial" panose="020B0604020202020204" pitchFamily="34" charset="0"/>
              </a:defRPr>
            </a:lvl2pPr>
            <a:lvl3pPr algn="r">
              <a:defRPr>
                <a:solidFill>
                  <a:schemeClr val="tx1"/>
                </a:solidFill>
                <a:latin typeface="Arial" panose="020B0604020202020204" pitchFamily="34" charset="0"/>
                <a:cs typeface="Arial" panose="020B0604020202020204" pitchFamily="34" charset="0"/>
              </a:defRPr>
            </a:lvl3pPr>
            <a:lvl4pPr algn="r">
              <a:defRPr>
                <a:solidFill>
                  <a:schemeClr val="tx1"/>
                </a:solidFill>
                <a:latin typeface="Arial" panose="020B0604020202020204" pitchFamily="34" charset="0"/>
                <a:cs typeface="Arial" panose="020B0604020202020204" pitchFamily="34" charset="0"/>
              </a:defRPr>
            </a:lvl4pPr>
            <a:lvl5pPr algn="r">
              <a:defRPr>
                <a:solidFill>
                  <a:schemeClr val="tx1"/>
                </a:solidFill>
                <a:latin typeface="Arial" panose="020B0604020202020204" pitchFamily="34" charset="0"/>
                <a:cs typeface="Arial" panose="020B0604020202020204" pitchFamily="34" charset="0"/>
              </a:defRPr>
            </a:lvl5pPr>
            <a:lvl6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lvl="1" eaLnBrk="1" hangingPunct="1">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lvl="1" eaLnBrk="1" hangingPunct="1">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lvl="1" eaLnBrk="1" hangingPunct="1">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4</a:t>
            </a:r>
          </a:p>
        </p:txBody>
      </p:sp>
      <p:sp>
        <p:nvSpPr>
          <p:cNvPr id="39941" name="Text Box 9">
            <a:extLst>
              <a:ext uri="{FF2B5EF4-FFF2-40B4-BE49-F238E27FC236}">
                <a16:creationId xmlns:a16="http://schemas.microsoft.com/office/drawing/2014/main" id="{B8CF16CC-A023-4231-8E67-BC648EBF7AC6}"/>
              </a:ext>
            </a:extLst>
          </p:cNvPr>
          <p:cNvSpPr txBox="1">
            <a:spLocks noChangeArrowheads="1"/>
          </p:cNvSpPr>
          <p:nvPr/>
        </p:nvSpPr>
        <p:spPr bwMode="auto">
          <a:xfrm>
            <a:off x="498475" y="1400175"/>
            <a:ext cx="75326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sz="2400">
                <a:solidFill>
                  <a:srgbClr val="5F5F5F"/>
                </a:solidFill>
                <a:latin typeface="Trebuchet MS" panose="020B0603020202020204" pitchFamily="34" charset="0"/>
              </a:rPr>
              <a:t>After establishing the </a:t>
            </a:r>
            <a:r>
              <a:rPr lang="en-US" altLang="he-IL" sz="2400">
                <a:solidFill>
                  <a:schemeClr val="folHlink"/>
                </a:solidFill>
                <a:latin typeface="Trebuchet MS" panose="020B0603020202020204" pitchFamily="34" charset="0"/>
              </a:rPr>
              <a:t>defs.mk</a:t>
            </a:r>
            <a:r>
              <a:rPr lang="en-US" altLang="he-IL" sz="2400">
                <a:solidFill>
                  <a:srgbClr val="5F5F5F"/>
                </a:solidFill>
                <a:latin typeface="Trebuchet MS" panose="020B0603020202020204" pitchFamily="34" charset="0"/>
              </a:rPr>
              <a:t> and </a:t>
            </a:r>
            <a:r>
              <a:rPr lang="en-US" altLang="he-IL" sz="2400">
                <a:solidFill>
                  <a:schemeClr val="folHlink"/>
                </a:solidFill>
                <a:latin typeface="Trebuchet MS" panose="020B0603020202020204" pitchFamily="34" charset="0"/>
              </a:rPr>
              <a:t>depends.mk</a:t>
            </a:r>
            <a:r>
              <a:rPr lang="en-US" altLang="he-IL" sz="2400">
                <a:solidFill>
                  <a:srgbClr val="5F5F5F"/>
                </a:solidFill>
                <a:latin typeface="Trebuchet MS" panose="020B0603020202020204" pitchFamily="34" charset="0"/>
              </a:rPr>
              <a:t> files, </a:t>
            </a:r>
          </a:p>
          <a:p>
            <a:pPr eaLnBrk="1" hangingPunct="1"/>
            <a:r>
              <a:rPr lang="en-US" altLang="he-IL" sz="2400">
                <a:solidFill>
                  <a:srgbClr val="5F5F5F"/>
                </a:solidFill>
                <a:latin typeface="Trebuchet MS" panose="020B0603020202020204" pitchFamily="34" charset="0"/>
              </a:rPr>
              <a:t>we’ll try to recompile test1.</a:t>
            </a:r>
          </a:p>
          <a:p>
            <a:pPr eaLnBrk="1" hangingPunct="1"/>
            <a:endParaRPr lang="en-US" altLang="he-IL" sz="2400">
              <a:solidFill>
                <a:srgbClr val="5F5F5F"/>
              </a:solidFill>
              <a:latin typeface="Trebuchet MS" panose="020B0603020202020204" pitchFamily="34" charset="0"/>
            </a:endParaRPr>
          </a:p>
          <a:p>
            <a:pPr lvl="1" eaLnBrk="1" hangingPunct="1"/>
            <a:r>
              <a:rPr lang="en-US" altLang="he-IL" sz="2400">
                <a:solidFill>
                  <a:srgbClr val="5F5F5F"/>
                </a:solidFill>
                <a:latin typeface="Trebuchet MS" panose="020B0603020202020204" pitchFamily="34" charset="0"/>
              </a:rPr>
              <a:t>sample1/test1 win32 compilation:</a:t>
            </a:r>
            <a:endParaRPr lang="en-US" altLang="he-IL" sz="2400">
              <a:latin typeface="Trebuchet MS" panose="020B0603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310B2B1-7BDC-48D1-9BC8-DD7E12C2259D}"/>
              </a:ext>
            </a:extLst>
          </p:cNvPr>
          <p:cNvSpPr>
            <a:spLocks noGrp="1" noChangeArrowheads="1"/>
          </p:cNvSpPr>
          <p:nvPr>
            <p:ph type="title"/>
          </p:nvPr>
        </p:nvSpPr>
        <p:spPr/>
        <p:txBody>
          <a:bodyPr/>
          <a:lstStyle/>
          <a:p>
            <a:pPr eaLnBrk="1" hangingPunct="1"/>
            <a:r>
              <a:rPr lang="en-US" altLang="he-IL"/>
              <a:t>Sample1 Project After Windows Compilation</a:t>
            </a:r>
          </a:p>
        </p:txBody>
      </p:sp>
      <p:sp>
        <p:nvSpPr>
          <p:cNvPr id="41987" name="Rectangle 4">
            <a:extLst>
              <a:ext uri="{FF2B5EF4-FFF2-40B4-BE49-F238E27FC236}">
                <a16:creationId xmlns:a16="http://schemas.microsoft.com/office/drawing/2014/main" id="{AA0D18C6-D0CE-4051-987C-6C84F1C2F6FB}"/>
              </a:ext>
            </a:extLst>
          </p:cNvPr>
          <p:cNvSpPr>
            <a:spLocks noChangeArrowheads="1"/>
          </p:cNvSpPr>
          <p:nvPr/>
        </p:nvSpPr>
        <p:spPr bwMode="auto">
          <a:xfrm>
            <a:off x="2508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test1.cpp</a:t>
            </a:r>
          </a:p>
        </p:txBody>
      </p:sp>
      <p:sp>
        <p:nvSpPr>
          <p:cNvPr id="41988" name="Rectangle 5">
            <a:extLst>
              <a:ext uri="{FF2B5EF4-FFF2-40B4-BE49-F238E27FC236}">
                <a16:creationId xmlns:a16="http://schemas.microsoft.com/office/drawing/2014/main" id="{5CAF36E1-D63D-46DC-8274-70FC1B8441B7}"/>
              </a:ext>
            </a:extLst>
          </p:cNvPr>
          <p:cNvSpPr>
            <a:spLocks noChangeArrowheads="1"/>
          </p:cNvSpPr>
          <p:nvPr/>
        </p:nvSpPr>
        <p:spPr bwMode="auto">
          <a:xfrm>
            <a:off x="9715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41989" name="Rectangle 6">
            <a:extLst>
              <a:ext uri="{FF2B5EF4-FFF2-40B4-BE49-F238E27FC236}">
                <a16:creationId xmlns:a16="http://schemas.microsoft.com/office/drawing/2014/main" id="{9B5769F9-18D2-4CC3-B05E-06F96D638892}"/>
              </a:ext>
            </a:extLst>
          </p:cNvPr>
          <p:cNvSpPr>
            <a:spLocks noChangeArrowheads="1"/>
          </p:cNvSpPr>
          <p:nvPr/>
        </p:nvSpPr>
        <p:spPr bwMode="auto">
          <a:xfrm>
            <a:off x="1692275" y="3644900"/>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a:t>bin</a:t>
            </a:r>
          </a:p>
        </p:txBody>
      </p:sp>
      <p:sp>
        <p:nvSpPr>
          <p:cNvPr id="41990" name="Rectangle 7">
            <a:extLst>
              <a:ext uri="{FF2B5EF4-FFF2-40B4-BE49-F238E27FC236}">
                <a16:creationId xmlns:a16="http://schemas.microsoft.com/office/drawing/2014/main" id="{547FA76A-A148-466D-890B-F235946D9563}"/>
              </a:ext>
            </a:extLst>
          </p:cNvPr>
          <p:cNvSpPr>
            <a:spLocks noChangeArrowheads="1"/>
          </p:cNvSpPr>
          <p:nvPr/>
        </p:nvSpPr>
        <p:spPr bwMode="auto">
          <a:xfrm>
            <a:off x="2411413" y="3644900"/>
            <a:ext cx="936625"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depends.mk</a:t>
            </a:r>
          </a:p>
        </p:txBody>
      </p:sp>
      <p:sp>
        <p:nvSpPr>
          <p:cNvPr id="41991" name="Rectangle 8">
            <a:extLst>
              <a:ext uri="{FF2B5EF4-FFF2-40B4-BE49-F238E27FC236}">
                <a16:creationId xmlns:a16="http://schemas.microsoft.com/office/drawing/2014/main" id="{BF2BFAC0-32E4-4E1C-9DCB-2943EB8B11E4}"/>
              </a:ext>
            </a:extLst>
          </p:cNvPr>
          <p:cNvSpPr>
            <a:spLocks noChangeArrowheads="1"/>
          </p:cNvSpPr>
          <p:nvPr/>
        </p:nvSpPr>
        <p:spPr bwMode="auto">
          <a:xfrm>
            <a:off x="3492500" y="3644900"/>
            <a:ext cx="703263"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make.log</a:t>
            </a:r>
          </a:p>
        </p:txBody>
      </p:sp>
      <p:sp>
        <p:nvSpPr>
          <p:cNvPr id="41992" name="Rectangle 9">
            <a:extLst>
              <a:ext uri="{FF2B5EF4-FFF2-40B4-BE49-F238E27FC236}">
                <a16:creationId xmlns:a16="http://schemas.microsoft.com/office/drawing/2014/main" id="{2BAA191A-EAC1-46F1-B136-7454525DE0EC}"/>
              </a:ext>
            </a:extLst>
          </p:cNvPr>
          <p:cNvSpPr>
            <a:spLocks noChangeArrowheads="1"/>
          </p:cNvSpPr>
          <p:nvPr/>
        </p:nvSpPr>
        <p:spPr bwMode="auto">
          <a:xfrm>
            <a:off x="4357688"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lib1.cpp</a:t>
            </a:r>
          </a:p>
        </p:txBody>
      </p:sp>
      <p:sp>
        <p:nvSpPr>
          <p:cNvPr id="41993" name="Rectangle 10">
            <a:extLst>
              <a:ext uri="{FF2B5EF4-FFF2-40B4-BE49-F238E27FC236}">
                <a16:creationId xmlns:a16="http://schemas.microsoft.com/office/drawing/2014/main" id="{8D16A6F1-2DC0-4453-829E-FD3A2630DF5B}"/>
              </a:ext>
            </a:extLst>
          </p:cNvPr>
          <p:cNvSpPr>
            <a:spLocks noChangeArrowheads="1"/>
          </p:cNvSpPr>
          <p:nvPr/>
        </p:nvSpPr>
        <p:spPr bwMode="auto">
          <a:xfrm>
            <a:off x="50768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lib.h</a:t>
            </a:r>
          </a:p>
        </p:txBody>
      </p:sp>
      <p:sp>
        <p:nvSpPr>
          <p:cNvPr id="41994" name="Rectangle 11">
            <a:extLst>
              <a:ext uri="{FF2B5EF4-FFF2-40B4-BE49-F238E27FC236}">
                <a16:creationId xmlns:a16="http://schemas.microsoft.com/office/drawing/2014/main" id="{A015B8CF-B069-4465-878A-A36176050FEF}"/>
              </a:ext>
            </a:extLst>
          </p:cNvPr>
          <p:cNvSpPr>
            <a:spLocks noChangeArrowheads="1"/>
          </p:cNvSpPr>
          <p:nvPr/>
        </p:nvSpPr>
        <p:spPr bwMode="auto">
          <a:xfrm>
            <a:off x="57975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41995" name="Rectangle 12">
            <a:extLst>
              <a:ext uri="{FF2B5EF4-FFF2-40B4-BE49-F238E27FC236}">
                <a16:creationId xmlns:a16="http://schemas.microsoft.com/office/drawing/2014/main" id="{9725658B-D3FA-4C66-97B3-C34348D17F15}"/>
              </a:ext>
            </a:extLst>
          </p:cNvPr>
          <p:cNvSpPr>
            <a:spLocks noChangeArrowheads="1"/>
          </p:cNvSpPr>
          <p:nvPr/>
        </p:nvSpPr>
        <p:spPr bwMode="auto">
          <a:xfrm>
            <a:off x="6516688" y="3644900"/>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bin</a:t>
            </a:r>
          </a:p>
        </p:txBody>
      </p:sp>
      <p:sp>
        <p:nvSpPr>
          <p:cNvPr id="41996" name="Rectangle 13">
            <a:extLst>
              <a:ext uri="{FF2B5EF4-FFF2-40B4-BE49-F238E27FC236}">
                <a16:creationId xmlns:a16="http://schemas.microsoft.com/office/drawing/2014/main" id="{E629ED7D-9D94-4EE8-8D59-37D3067AB976}"/>
              </a:ext>
            </a:extLst>
          </p:cNvPr>
          <p:cNvSpPr>
            <a:spLocks noChangeArrowheads="1"/>
          </p:cNvSpPr>
          <p:nvPr/>
        </p:nvSpPr>
        <p:spPr bwMode="auto">
          <a:xfrm>
            <a:off x="7237413" y="3644900"/>
            <a:ext cx="792162"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a:t>defs.mk</a:t>
            </a:r>
          </a:p>
        </p:txBody>
      </p:sp>
      <p:sp>
        <p:nvSpPr>
          <p:cNvPr id="41997" name="Rectangle 14">
            <a:extLst>
              <a:ext uri="{FF2B5EF4-FFF2-40B4-BE49-F238E27FC236}">
                <a16:creationId xmlns:a16="http://schemas.microsoft.com/office/drawing/2014/main" id="{4219B848-81CD-46C2-84F4-7E2B9FD962FD}"/>
              </a:ext>
            </a:extLst>
          </p:cNvPr>
          <p:cNvSpPr>
            <a:spLocks noChangeArrowheads="1"/>
          </p:cNvSpPr>
          <p:nvPr/>
        </p:nvSpPr>
        <p:spPr bwMode="auto">
          <a:xfrm>
            <a:off x="8101013" y="3644900"/>
            <a:ext cx="69215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make.log</a:t>
            </a:r>
          </a:p>
        </p:txBody>
      </p:sp>
      <p:sp>
        <p:nvSpPr>
          <p:cNvPr id="41998" name="Rectangle 15">
            <a:extLst>
              <a:ext uri="{FF2B5EF4-FFF2-40B4-BE49-F238E27FC236}">
                <a16:creationId xmlns:a16="http://schemas.microsoft.com/office/drawing/2014/main" id="{00688C2F-36C3-457F-90F9-618514459D03}"/>
              </a:ext>
            </a:extLst>
          </p:cNvPr>
          <p:cNvSpPr>
            <a:spLocks noChangeArrowheads="1"/>
          </p:cNvSpPr>
          <p:nvPr/>
        </p:nvSpPr>
        <p:spPr bwMode="auto">
          <a:xfrm>
            <a:off x="1476375" y="4508500"/>
            <a:ext cx="1008063"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win32-debug</a:t>
            </a:r>
          </a:p>
        </p:txBody>
      </p:sp>
      <p:sp>
        <p:nvSpPr>
          <p:cNvPr id="41999" name="Rectangle 17">
            <a:extLst>
              <a:ext uri="{FF2B5EF4-FFF2-40B4-BE49-F238E27FC236}">
                <a16:creationId xmlns:a16="http://schemas.microsoft.com/office/drawing/2014/main" id="{731A4FEA-8E5F-4DDA-8C9C-EE66D28356FD}"/>
              </a:ext>
            </a:extLst>
          </p:cNvPr>
          <p:cNvSpPr>
            <a:spLocks noChangeArrowheads="1"/>
          </p:cNvSpPr>
          <p:nvPr/>
        </p:nvSpPr>
        <p:spPr bwMode="auto">
          <a:xfrm>
            <a:off x="2627313" y="5445125"/>
            <a:ext cx="86518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test1.cpp.d</a:t>
            </a:r>
          </a:p>
        </p:txBody>
      </p:sp>
      <p:sp>
        <p:nvSpPr>
          <p:cNvPr id="42000" name="Rectangle 18">
            <a:extLst>
              <a:ext uri="{FF2B5EF4-FFF2-40B4-BE49-F238E27FC236}">
                <a16:creationId xmlns:a16="http://schemas.microsoft.com/office/drawing/2014/main" id="{84CF537D-FDA9-4740-BC43-8E9082186740}"/>
              </a:ext>
            </a:extLst>
          </p:cNvPr>
          <p:cNvSpPr>
            <a:spLocks noChangeArrowheads="1"/>
          </p:cNvSpPr>
          <p:nvPr/>
        </p:nvSpPr>
        <p:spPr bwMode="auto">
          <a:xfrm>
            <a:off x="1619250" y="5445125"/>
            <a:ext cx="792163"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test1.obj</a:t>
            </a:r>
          </a:p>
        </p:txBody>
      </p:sp>
      <p:sp>
        <p:nvSpPr>
          <p:cNvPr id="42001" name="Rectangle 19">
            <a:extLst>
              <a:ext uri="{FF2B5EF4-FFF2-40B4-BE49-F238E27FC236}">
                <a16:creationId xmlns:a16="http://schemas.microsoft.com/office/drawing/2014/main" id="{1C5D8494-9ECB-4D57-9A4C-46C96D5BAD24}"/>
              </a:ext>
            </a:extLst>
          </p:cNvPr>
          <p:cNvSpPr>
            <a:spLocks noChangeArrowheads="1"/>
          </p:cNvSpPr>
          <p:nvPr/>
        </p:nvSpPr>
        <p:spPr bwMode="auto">
          <a:xfrm>
            <a:off x="669925"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test1.exe</a:t>
            </a:r>
          </a:p>
        </p:txBody>
      </p:sp>
      <p:sp>
        <p:nvSpPr>
          <p:cNvPr id="42002" name="Rectangle 20">
            <a:extLst>
              <a:ext uri="{FF2B5EF4-FFF2-40B4-BE49-F238E27FC236}">
                <a16:creationId xmlns:a16="http://schemas.microsoft.com/office/drawing/2014/main" id="{E9C1AF1E-AC40-4B6A-BC2F-23DBC47694F1}"/>
              </a:ext>
            </a:extLst>
          </p:cNvPr>
          <p:cNvSpPr>
            <a:spLocks noChangeArrowheads="1"/>
          </p:cNvSpPr>
          <p:nvPr/>
        </p:nvSpPr>
        <p:spPr bwMode="auto">
          <a:xfrm>
            <a:off x="7524750" y="5445125"/>
            <a:ext cx="790575"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lib1.cpp.d</a:t>
            </a:r>
          </a:p>
        </p:txBody>
      </p:sp>
      <p:sp>
        <p:nvSpPr>
          <p:cNvPr id="42003" name="Rectangle 21">
            <a:extLst>
              <a:ext uri="{FF2B5EF4-FFF2-40B4-BE49-F238E27FC236}">
                <a16:creationId xmlns:a16="http://schemas.microsoft.com/office/drawing/2014/main" id="{DB8335F0-8995-4C34-8954-256EA00FE2C7}"/>
              </a:ext>
            </a:extLst>
          </p:cNvPr>
          <p:cNvSpPr>
            <a:spLocks noChangeArrowheads="1"/>
          </p:cNvSpPr>
          <p:nvPr/>
        </p:nvSpPr>
        <p:spPr bwMode="auto">
          <a:xfrm>
            <a:off x="6546850"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lib1.obj</a:t>
            </a:r>
          </a:p>
        </p:txBody>
      </p:sp>
      <p:sp>
        <p:nvSpPr>
          <p:cNvPr id="42004" name="Rectangle 22">
            <a:extLst>
              <a:ext uri="{FF2B5EF4-FFF2-40B4-BE49-F238E27FC236}">
                <a16:creationId xmlns:a16="http://schemas.microsoft.com/office/drawing/2014/main" id="{C990BC4B-EF70-4A7C-B1EB-1FE83D9AC7E7}"/>
              </a:ext>
            </a:extLst>
          </p:cNvPr>
          <p:cNvSpPr>
            <a:spLocks noChangeArrowheads="1"/>
          </p:cNvSpPr>
          <p:nvPr/>
        </p:nvSpPr>
        <p:spPr bwMode="auto">
          <a:xfrm>
            <a:off x="5524500"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lib1.lib</a:t>
            </a:r>
          </a:p>
        </p:txBody>
      </p:sp>
      <p:sp>
        <p:nvSpPr>
          <p:cNvPr id="42005" name="Rectangle 23">
            <a:extLst>
              <a:ext uri="{FF2B5EF4-FFF2-40B4-BE49-F238E27FC236}">
                <a16:creationId xmlns:a16="http://schemas.microsoft.com/office/drawing/2014/main" id="{D54228F9-0DB0-4949-B991-63ED1C850D77}"/>
              </a:ext>
            </a:extLst>
          </p:cNvPr>
          <p:cNvSpPr>
            <a:spLocks noChangeArrowheads="1"/>
          </p:cNvSpPr>
          <p:nvPr/>
        </p:nvSpPr>
        <p:spPr bwMode="auto">
          <a:xfrm>
            <a:off x="1692275"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a:t>
            </a:r>
          </a:p>
        </p:txBody>
      </p:sp>
      <p:sp>
        <p:nvSpPr>
          <p:cNvPr id="42006" name="Rectangle 24">
            <a:extLst>
              <a:ext uri="{FF2B5EF4-FFF2-40B4-BE49-F238E27FC236}">
                <a16:creationId xmlns:a16="http://schemas.microsoft.com/office/drawing/2014/main" id="{E11725BA-02FE-4A80-B928-8AD80D3ED1BA}"/>
              </a:ext>
            </a:extLst>
          </p:cNvPr>
          <p:cNvSpPr>
            <a:spLocks noChangeArrowheads="1"/>
          </p:cNvSpPr>
          <p:nvPr/>
        </p:nvSpPr>
        <p:spPr bwMode="auto">
          <a:xfrm>
            <a:off x="6084888"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a:t>
            </a:r>
          </a:p>
        </p:txBody>
      </p:sp>
      <p:sp>
        <p:nvSpPr>
          <p:cNvPr id="42007" name="Rectangle 25">
            <a:extLst>
              <a:ext uri="{FF2B5EF4-FFF2-40B4-BE49-F238E27FC236}">
                <a16:creationId xmlns:a16="http://schemas.microsoft.com/office/drawing/2014/main" id="{EB93AFFD-CCE4-4A6F-B16C-F2FBB99D2C99}"/>
              </a:ext>
            </a:extLst>
          </p:cNvPr>
          <p:cNvSpPr>
            <a:spLocks noChangeArrowheads="1"/>
          </p:cNvSpPr>
          <p:nvPr/>
        </p:nvSpPr>
        <p:spPr bwMode="auto">
          <a:xfrm>
            <a:off x="3708400" y="1268413"/>
            <a:ext cx="1150938"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sample1</a:t>
            </a:r>
          </a:p>
        </p:txBody>
      </p:sp>
      <p:sp>
        <p:nvSpPr>
          <p:cNvPr id="42008" name="Line 26">
            <a:extLst>
              <a:ext uri="{FF2B5EF4-FFF2-40B4-BE49-F238E27FC236}">
                <a16:creationId xmlns:a16="http://schemas.microsoft.com/office/drawing/2014/main" id="{6B61C8B3-F985-4AD4-84F9-647160CBB0D4}"/>
              </a:ext>
            </a:extLst>
          </p:cNvPr>
          <p:cNvSpPr>
            <a:spLocks noChangeShapeType="1"/>
          </p:cNvSpPr>
          <p:nvPr/>
        </p:nvSpPr>
        <p:spPr bwMode="auto">
          <a:xfrm flipH="1">
            <a:off x="2051050" y="1844675"/>
            <a:ext cx="2233613"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09" name="Line 27">
            <a:extLst>
              <a:ext uri="{FF2B5EF4-FFF2-40B4-BE49-F238E27FC236}">
                <a16:creationId xmlns:a16="http://schemas.microsoft.com/office/drawing/2014/main" id="{80306E44-E9A3-4CDA-B3DB-8BB5387D7F4C}"/>
              </a:ext>
            </a:extLst>
          </p:cNvPr>
          <p:cNvSpPr>
            <a:spLocks noChangeShapeType="1"/>
          </p:cNvSpPr>
          <p:nvPr/>
        </p:nvSpPr>
        <p:spPr bwMode="auto">
          <a:xfrm>
            <a:off x="4284663" y="1844675"/>
            <a:ext cx="2087562"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0" name="Line 28">
            <a:extLst>
              <a:ext uri="{FF2B5EF4-FFF2-40B4-BE49-F238E27FC236}">
                <a16:creationId xmlns:a16="http://schemas.microsoft.com/office/drawing/2014/main" id="{88A20A14-9249-4EA2-82E1-44A1B9630FA2}"/>
              </a:ext>
            </a:extLst>
          </p:cNvPr>
          <p:cNvSpPr>
            <a:spLocks noChangeShapeType="1"/>
          </p:cNvSpPr>
          <p:nvPr/>
        </p:nvSpPr>
        <p:spPr bwMode="auto">
          <a:xfrm flipH="1">
            <a:off x="539750" y="2997200"/>
            <a:ext cx="143986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1" name="Line 29">
            <a:extLst>
              <a:ext uri="{FF2B5EF4-FFF2-40B4-BE49-F238E27FC236}">
                <a16:creationId xmlns:a16="http://schemas.microsoft.com/office/drawing/2014/main" id="{D4369863-8F2E-4000-ADF0-5D66C91F6907}"/>
              </a:ext>
            </a:extLst>
          </p:cNvPr>
          <p:cNvSpPr>
            <a:spLocks noChangeShapeType="1"/>
          </p:cNvSpPr>
          <p:nvPr/>
        </p:nvSpPr>
        <p:spPr bwMode="auto">
          <a:xfrm flipH="1">
            <a:off x="1258888" y="2997200"/>
            <a:ext cx="7207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2" name="Line 30">
            <a:extLst>
              <a:ext uri="{FF2B5EF4-FFF2-40B4-BE49-F238E27FC236}">
                <a16:creationId xmlns:a16="http://schemas.microsoft.com/office/drawing/2014/main" id="{495898F3-1935-4E55-9E0F-F635BA165EF2}"/>
              </a:ext>
            </a:extLst>
          </p:cNvPr>
          <p:cNvSpPr>
            <a:spLocks noChangeShapeType="1"/>
          </p:cNvSpPr>
          <p:nvPr/>
        </p:nvSpPr>
        <p:spPr bwMode="auto">
          <a:xfrm>
            <a:off x="1979613" y="29972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3" name="Line 31">
            <a:extLst>
              <a:ext uri="{FF2B5EF4-FFF2-40B4-BE49-F238E27FC236}">
                <a16:creationId xmlns:a16="http://schemas.microsoft.com/office/drawing/2014/main" id="{0AD2D0F6-76C0-449D-91B4-D712212F78EB}"/>
              </a:ext>
            </a:extLst>
          </p:cNvPr>
          <p:cNvSpPr>
            <a:spLocks noChangeShapeType="1"/>
          </p:cNvSpPr>
          <p:nvPr/>
        </p:nvSpPr>
        <p:spPr bwMode="auto">
          <a:xfrm>
            <a:off x="1979613" y="2997200"/>
            <a:ext cx="7921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4" name="Line 32">
            <a:extLst>
              <a:ext uri="{FF2B5EF4-FFF2-40B4-BE49-F238E27FC236}">
                <a16:creationId xmlns:a16="http://schemas.microsoft.com/office/drawing/2014/main" id="{402BCD17-C0AF-4FCF-8A14-C1F07028C880}"/>
              </a:ext>
            </a:extLst>
          </p:cNvPr>
          <p:cNvSpPr>
            <a:spLocks noChangeShapeType="1"/>
          </p:cNvSpPr>
          <p:nvPr/>
        </p:nvSpPr>
        <p:spPr bwMode="auto">
          <a:xfrm>
            <a:off x="1979613" y="2997200"/>
            <a:ext cx="18716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5" name="Line 33">
            <a:extLst>
              <a:ext uri="{FF2B5EF4-FFF2-40B4-BE49-F238E27FC236}">
                <a16:creationId xmlns:a16="http://schemas.microsoft.com/office/drawing/2014/main" id="{73FBF574-B8DE-44C8-99CF-038A895D6C26}"/>
              </a:ext>
            </a:extLst>
          </p:cNvPr>
          <p:cNvSpPr>
            <a:spLocks noChangeShapeType="1"/>
          </p:cNvSpPr>
          <p:nvPr/>
        </p:nvSpPr>
        <p:spPr bwMode="auto">
          <a:xfrm flipH="1">
            <a:off x="4645025" y="2997200"/>
            <a:ext cx="17272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6" name="Line 34">
            <a:extLst>
              <a:ext uri="{FF2B5EF4-FFF2-40B4-BE49-F238E27FC236}">
                <a16:creationId xmlns:a16="http://schemas.microsoft.com/office/drawing/2014/main" id="{3D9B1C50-CD90-4E0B-8972-E5D34B3A5616}"/>
              </a:ext>
            </a:extLst>
          </p:cNvPr>
          <p:cNvSpPr>
            <a:spLocks noChangeShapeType="1"/>
          </p:cNvSpPr>
          <p:nvPr/>
        </p:nvSpPr>
        <p:spPr bwMode="auto">
          <a:xfrm flipH="1">
            <a:off x="5364163" y="2997200"/>
            <a:ext cx="10080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7" name="Line 35">
            <a:extLst>
              <a:ext uri="{FF2B5EF4-FFF2-40B4-BE49-F238E27FC236}">
                <a16:creationId xmlns:a16="http://schemas.microsoft.com/office/drawing/2014/main" id="{4694B57D-926A-42E4-83E7-94B3092B7623}"/>
              </a:ext>
            </a:extLst>
          </p:cNvPr>
          <p:cNvSpPr>
            <a:spLocks noChangeShapeType="1"/>
          </p:cNvSpPr>
          <p:nvPr/>
        </p:nvSpPr>
        <p:spPr bwMode="auto">
          <a:xfrm flipH="1">
            <a:off x="6084888" y="2997200"/>
            <a:ext cx="287337"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8" name="Line 36">
            <a:extLst>
              <a:ext uri="{FF2B5EF4-FFF2-40B4-BE49-F238E27FC236}">
                <a16:creationId xmlns:a16="http://schemas.microsoft.com/office/drawing/2014/main" id="{7A93AE0D-9CDB-40AF-A8F0-C09E32A17653}"/>
              </a:ext>
            </a:extLst>
          </p:cNvPr>
          <p:cNvSpPr>
            <a:spLocks noChangeShapeType="1"/>
          </p:cNvSpPr>
          <p:nvPr/>
        </p:nvSpPr>
        <p:spPr bwMode="auto">
          <a:xfrm>
            <a:off x="6372225" y="2997200"/>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19" name="Line 37">
            <a:extLst>
              <a:ext uri="{FF2B5EF4-FFF2-40B4-BE49-F238E27FC236}">
                <a16:creationId xmlns:a16="http://schemas.microsoft.com/office/drawing/2014/main" id="{A0AF9DE6-1501-4FD4-AE29-367C4BA3C92A}"/>
              </a:ext>
            </a:extLst>
          </p:cNvPr>
          <p:cNvSpPr>
            <a:spLocks noChangeShapeType="1"/>
          </p:cNvSpPr>
          <p:nvPr/>
        </p:nvSpPr>
        <p:spPr bwMode="auto">
          <a:xfrm>
            <a:off x="6372225" y="2997200"/>
            <a:ext cx="11525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0" name="Line 38">
            <a:extLst>
              <a:ext uri="{FF2B5EF4-FFF2-40B4-BE49-F238E27FC236}">
                <a16:creationId xmlns:a16="http://schemas.microsoft.com/office/drawing/2014/main" id="{82E33EC8-A426-4F41-8ECB-375D94B4D425}"/>
              </a:ext>
            </a:extLst>
          </p:cNvPr>
          <p:cNvSpPr>
            <a:spLocks noChangeShapeType="1"/>
          </p:cNvSpPr>
          <p:nvPr/>
        </p:nvSpPr>
        <p:spPr bwMode="auto">
          <a:xfrm>
            <a:off x="6372225" y="2997200"/>
            <a:ext cx="19446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1" name="Line 39">
            <a:extLst>
              <a:ext uri="{FF2B5EF4-FFF2-40B4-BE49-F238E27FC236}">
                <a16:creationId xmlns:a16="http://schemas.microsoft.com/office/drawing/2014/main" id="{60E28795-0982-4DA8-A983-B9DAC4C0260F}"/>
              </a:ext>
            </a:extLst>
          </p:cNvPr>
          <p:cNvSpPr>
            <a:spLocks noChangeShapeType="1"/>
          </p:cNvSpPr>
          <p:nvPr/>
        </p:nvSpPr>
        <p:spPr bwMode="auto">
          <a:xfrm>
            <a:off x="1979613" y="4221163"/>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2" name="Line 40">
            <a:extLst>
              <a:ext uri="{FF2B5EF4-FFF2-40B4-BE49-F238E27FC236}">
                <a16:creationId xmlns:a16="http://schemas.microsoft.com/office/drawing/2014/main" id="{8ACB83C8-DB91-43B0-A01D-B9A8BAAB462B}"/>
              </a:ext>
            </a:extLst>
          </p:cNvPr>
          <p:cNvSpPr>
            <a:spLocks noChangeShapeType="1"/>
          </p:cNvSpPr>
          <p:nvPr/>
        </p:nvSpPr>
        <p:spPr bwMode="auto">
          <a:xfrm>
            <a:off x="1979613" y="5084763"/>
            <a:ext cx="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3" name="Line 41">
            <a:extLst>
              <a:ext uri="{FF2B5EF4-FFF2-40B4-BE49-F238E27FC236}">
                <a16:creationId xmlns:a16="http://schemas.microsoft.com/office/drawing/2014/main" id="{B47DC69F-AC68-41A1-8FE5-5CCB04C9EF4F}"/>
              </a:ext>
            </a:extLst>
          </p:cNvPr>
          <p:cNvSpPr>
            <a:spLocks noChangeShapeType="1"/>
          </p:cNvSpPr>
          <p:nvPr/>
        </p:nvSpPr>
        <p:spPr bwMode="auto">
          <a:xfrm flipH="1">
            <a:off x="971550" y="5084763"/>
            <a:ext cx="1008063"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4" name="Line 42">
            <a:extLst>
              <a:ext uri="{FF2B5EF4-FFF2-40B4-BE49-F238E27FC236}">
                <a16:creationId xmlns:a16="http://schemas.microsoft.com/office/drawing/2014/main" id="{91EDF665-F32E-4899-9243-F9AEB12516C3}"/>
              </a:ext>
            </a:extLst>
          </p:cNvPr>
          <p:cNvSpPr>
            <a:spLocks noChangeShapeType="1"/>
          </p:cNvSpPr>
          <p:nvPr/>
        </p:nvSpPr>
        <p:spPr bwMode="auto">
          <a:xfrm>
            <a:off x="1979613" y="5084763"/>
            <a:ext cx="10795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5" name="Line 43">
            <a:extLst>
              <a:ext uri="{FF2B5EF4-FFF2-40B4-BE49-F238E27FC236}">
                <a16:creationId xmlns:a16="http://schemas.microsoft.com/office/drawing/2014/main" id="{084405DE-5F22-4CA8-BEED-B1D2F9A88209}"/>
              </a:ext>
            </a:extLst>
          </p:cNvPr>
          <p:cNvSpPr>
            <a:spLocks noChangeShapeType="1"/>
          </p:cNvSpPr>
          <p:nvPr/>
        </p:nvSpPr>
        <p:spPr bwMode="auto">
          <a:xfrm>
            <a:off x="6834188" y="4221163"/>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6" name="Line 44">
            <a:extLst>
              <a:ext uri="{FF2B5EF4-FFF2-40B4-BE49-F238E27FC236}">
                <a16:creationId xmlns:a16="http://schemas.microsoft.com/office/drawing/2014/main" id="{A5B1E10E-A494-40E4-9791-DF98BC8E7017}"/>
              </a:ext>
            </a:extLst>
          </p:cNvPr>
          <p:cNvSpPr>
            <a:spLocks noChangeShapeType="1"/>
          </p:cNvSpPr>
          <p:nvPr/>
        </p:nvSpPr>
        <p:spPr bwMode="auto">
          <a:xfrm>
            <a:off x="6834188" y="5084763"/>
            <a:ext cx="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7" name="Line 45">
            <a:extLst>
              <a:ext uri="{FF2B5EF4-FFF2-40B4-BE49-F238E27FC236}">
                <a16:creationId xmlns:a16="http://schemas.microsoft.com/office/drawing/2014/main" id="{C29D4F5B-2A28-4007-A261-B11CCF08D314}"/>
              </a:ext>
            </a:extLst>
          </p:cNvPr>
          <p:cNvSpPr>
            <a:spLocks noChangeShapeType="1"/>
          </p:cNvSpPr>
          <p:nvPr/>
        </p:nvSpPr>
        <p:spPr bwMode="auto">
          <a:xfrm flipH="1">
            <a:off x="5826125" y="5084763"/>
            <a:ext cx="1008063"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8" name="Line 46">
            <a:extLst>
              <a:ext uri="{FF2B5EF4-FFF2-40B4-BE49-F238E27FC236}">
                <a16:creationId xmlns:a16="http://schemas.microsoft.com/office/drawing/2014/main" id="{53401826-0459-4046-ACB7-AD6600D21B44}"/>
              </a:ext>
            </a:extLst>
          </p:cNvPr>
          <p:cNvSpPr>
            <a:spLocks noChangeShapeType="1"/>
          </p:cNvSpPr>
          <p:nvPr/>
        </p:nvSpPr>
        <p:spPr bwMode="auto">
          <a:xfrm>
            <a:off x="6834188" y="5084763"/>
            <a:ext cx="10795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2029" name="Rectangle 47">
            <a:extLst>
              <a:ext uri="{FF2B5EF4-FFF2-40B4-BE49-F238E27FC236}">
                <a16:creationId xmlns:a16="http://schemas.microsoft.com/office/drawing/2014/main" id="{B4EB0373-4273-4FC9-8BEC-7E5399A6AB35}"/>
              </a:ext>
            </a:extLst>
          </p:cNvPr>
          <p:cNvSpPr>
            <a:spLocks noChangeArrowheads="1"/>
          </p:cNvSpPr>
          <p:nvPr/>
        </p:nvSpPr>
        <p:spPr bwMode="auto">
          <a:xfrm>
            <a:off x="6259513" y="4508500"/>
            <a:ext cx="115093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win32-debug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176BDA1-158C-4D82-83DA-382F02A5DB5C}"/>
              </a:ext>
            </a:extLst>
          </p:cNvPr>
          <p:cNvSpPr>
            <a:spLocks noGrp="1" noChangeArrowheads="1"/>
          </p:cNvSpPr>
          <p:nvPr>
            <p:ph type="title"/>
          </p:nvPr>
        </p:nvSpPr>
        <p:spPr/>
        <p:txBody>
          <a:bodyPr/>
          <a:lstStyle/>
          <a:p>
            <a:pPr eaLnBrk="1" hangingPunct="1"/>
            <a:r>
              <a:rPr lang="en-US" altLang="he-IL"/>
              <a:t>Summary – Compiling for Windows</a:t>
            </a:r>
          </a:p>
        </p:txBody>
      </p:sp>
      <p:sp>
        <p:nvSpPr>
          <p:cNvPr id="44035" name="Rectangle 3">
            <a:extLst>
              <a:ext uri="{FF2B5EF4-FFF2-40B4-BE49-F238E27FC236}">
                <a16:creationId xmlns:a16="http://schemas.microsoft.com/office/drawing/2014/main" id="{14FDA483-CCD1-4D11-842E-1CA0CD5DFB12}"/>
              </a:ext>
            </a:extLst>
          </p:cNvPr>
          <p:cNvSpPr>
            <a:spLocks noGrp="1" noChangeArrowheads="1"/>
          </p:cNvSpPr>
          <p:nvPr>
            <p:ph type="body" idx="1"/>
          </p:nvPr>
        </p:nvSpPr>
        <p:spPr>
          <a:xfrm>
            <a:off x="395288" y="1600200"/>
            <a:ext cx="8229600" cy="5068888"/>
          </a:xfrm>
        </p:spPr>
        <p:txBody>
          <a:bodyPr/>
          <a:lstStyle/>
          <a:p>
            <a:pPr eaLnBrk="1" hangingPunct="1">
              <a:lnSpc>
                <a:spcPct val="90000"/>
              </a:lnSpc>
            </a:pPr>
            <a:r>
              <a:rPr lang="en-US" altLang="he-IL" sz="2000" b="1"/>
              <a:t>Modules</a:t>
            </a:r>
            <a:br>
              <a:rPr lang="en-US" altLang="he-IL" sz="2000"/>
            </a:br>
            <a:r>
              <a:rPr lang="en-US" altLang="he-IL" sz="2000"/>
              <a:t>A term module is central to Freemason. It is the basic build unit. </a:t>
            </a:r>
          </a:p>
          <a:p>
            <a:pPr eaLnBrk="1" hangingPunct="1">
              <a:lnSpc>
                <a:spcPct val="90000"/>
              </a:lnSpc>
            </a:pPr>
            <a:endParaRPr lang="en-US" altLang="he-IL" sz="2000"/>
          </a:p>
          <a:p>
            <a:pPr eaLnBrk="1" hangingPunct="1">
              <a:lnSpc>
                <a:spcPct val="90000"/>
              </a:lnSpc>
            </a:pPr>
            <a:r>
              <a:rPr lang="en-US" altLang="he-IL" sz="2000" b="1"/>
              <a:t>Dependant modules</a:t>
            </a:r>
            <a:br>
              <a:rPr lang="en-US" altLang="he-IL" sz="2000"/>
            </a:br>
            <a:r>
              <a:rPr lang="en-US" altLang="he-IL" sz="2000"/>
              <a:t>Modules that are used by other modules called dependent modules. The module dependency relation induces a module dependency graph. </a:t>
            </a:r>
          </a:p>
          <a:p>
            <a:pPr eaLnBrk="1" hangingPunct="1">
              <a:lnSpc>
                <a:spcPct val="90000"/>
              </a:lnSpc>
            </a:pPr>
            <a:endParaRPr lang="en-US" altLang="he-IL" sz="2000"/>
          </a:p>
          <a:p>
            <a:pPr eaLnBrk="1" hangingPunct="1">
              <a:lnSpc>
                <a:spcPct val="90000"/>
              </a:lnSpc>
            </a:pPr>
            <a:r>
              <a:rPr lang="en-US" altLang="he-IL" sz="2000" b="1"/>
              <a:t>Deep build</a:t>
            </a:r>
            <a:br>
              <a:rPr lang="en-US" altLang="he-IL" sz="2000"/>
            </a:br>
            <a:r>
              <a:rPr lang="en-US" altLang="he-IL" sz="2000"/>
              <a:t>Since the modules are dependant, it’s logical to expect to build both modules with one command. This can be accomplished by adding </a:t>
            </a:r>
            <a:r>
              <a:rPr lang="en-US" altLang="he-IL" sz="2000">
                <a:solidFill>
                  <a:schemeClr val="folHlink"/>
                </a:solidFill>
              </a:rPr>
              <a:t>DEEP=1</a:t>
            </a:r>
            <a:r>
              <a:rPr lang="en-US" altLang="he-IL" sz="2000"/>
              <a:t> to the command with which we built module test1. In Freemason terms, it’s called </a:t>
            </a:r>
            <a:r>
              <a:rPr lang="en-US" altLang="he-IL" sz="2000" i="1">
                <a:solidFill>
                  <a:srgbClr val="F8AA64"/>
                </a:solidFill>
              </a:rPr>
              <a:t>Deep Build</a:t>
            </a:r>
            <a:r>
              <a:rPr lang="en-US" altLang="he-IL" sz="2000"/>
              <a:t>, in which a module and all its dependant modules are built.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FED5059-85CC-405A-B65B-153DCC334F73}"/>
              </a:ext>
            </a:extLst>
          </p:cNvPr>
          <p:cNvSpPr>
            <a:spLocks noGrp="1" noChangeArrowheads="1"/>
          </p:cNvSpPr>
          <p:nvPr>
            <p:ph type="title"/>
          </p:nvPr>
        </p:nvSpPr>
        <p:spPr/>
        <p:txBody>
          <a:bodyPr/>
          <a:lstStyle/>
          <a:p>
            <a:pPr eaLnBrk="1" hangingPunct="1"/>
            <a:r>
              <a:rPr lang="en-US" altLang="he-IL"/>
              <a:t>Summary – Compiling for Windows (cont.)</a:t>
            </a:r>
          </a:p>
        </p:txBody>
      </p:sp>
      <p:sp>
        <p:nvSpPr>
          <p:cNvPr id="46083" name="Rectangle 3">
            <a:extLst>
              <a:ext uri="{FF2B5EF4-FFF2-40B4-BE49-F238E27FC236}">
                <a16:creationId xmlns:a16="http://schemas.microsoft.com/office/drawing/2014/main" id="{6D00D945-3BD3-46B3-A718-25074DD0D86D}"/>
              </a:ext>
            </a:extLst>
          </p:cNvPr>
          <p:cNvSpPr>
            <a:spLocks noGrp="1" noChangeArrowheads="1"/>
          </p:cNvSpPr>
          <p:nvPr>
            <p:ph type="body" idx="1"/>
          </p:nvPr>
        </p:nvSpPr>
        <p:spPr/>
        <p:txBody>
          <a:bodyPr/>
          <a:lstStyle/>
          <a:p>
            <a:pPr eaLnBrk="1" hangingPunct="1"/>
            <a:r>
              <a:rPr lang="en-US" altLang="he-IL" sz="2000" b="1"/>
              <a:t>bin directory</a:t>
            </a:r>
            <a:endParaRPr lang="en-US" altLang="he-IL" sz="2000"/>
          </a:p>
          <a:p>
            <a:pPr eaLnBrk="1" hangingPunct="1">
              <a:buFontTx/>
              <a:buNone/>
            </a:pPr>
            <a:r>
              <a:rPr lang="en-US" altLang="he-IL" sz="2000"/>
              <a:t>	Freemason stores binary files it creates (object files, libraries, executables, etc.) under bin directory, followed by a directory that named after the </a:t>
            </a:r>
            <a:r>
              <a:rPr lang="en-US" altLang="he-IL" sz="2000" i="1">
                <a:solidFill>
                  <a:srgbClr val="F8AA64"/>
                </a:solidFill>
              </a:rPr>
              <a:t>build variant</a:t>
            </a:r>
            <a:r>
              <a:rPr lang="en-US" altLang="he-IL" sz="2000"/>
              <a:t>, that is, platform and debug/optimization selection. </a:t>
            </a:r>
          </a:p>
          <a:p>
            <a:pPr eaLnBrk="1" hangingPunct="1"/>
            <a:endParaRPr lang="en-US" altLang="he-IL" sz="2000"/>
          </a:p>
          <a:p>
            <a:pPr eaLnBrk="1" hangingPunct="1"/>
            <a:r>
              <a:rPr lang="en-US" altLang="he-IL" sz="2000" b="1"/>
              <a:t>.d files</a:t>
            </a:r>
            <a:endParaRPr lang="en-US" altLang="he-IL" sz="2000"/>
          </a:p>
          <a:p>
            <a:pPr eaLnBrk="1" hangingPunct="1">
              <a:buFontTx/>
              <a:buNone/>
            </a:pPr>
            <a:r>
              <a:rPr lang="en-US" altLang="he-IL" sz="2000"/>
              <a:t>	Freemason’s automatically detects which header files are included by each C/C++ source file it compiles. It then appends .d to the name of the source file and stores the results in the binary directory.</a:t>
            </a:r>
          </a:p>
          <a:p>
            <a:pPr eaLnBrk="1" hangingPunct="1"/>
            <a:endParaRPr lang="en-US" altLang="he-IL"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a:extLst>
              <a:ext uri="{FF2B5EF4-FFF2-40B4-BE49-F238E27FC236}">
                <a16:creationId xmlns:a16="http://schemas.microsoft.com/office/drawing/2014/main" id="{5028ECFB-870E-4274-8DA4-2DFFC8F25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2">
            <a:extLst>
              <a:ext uri="{FF2B5EF4-FFF2-40B4-BE49-F238E27FC236}">
                <a16:creationId xmlns:a16="http://schemas.microsoft.com/office/drawing/2014/main" id="{944CF72C-8762-45AB-A61A-070AD1C38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3">
            <a:extLst>
              <a:ext uri="{FF2B5EF4-FFF2-40B4-BE49-F238E27FC236}">
                <a16:creationId xmlns:a16="http://schemas.microsoft.com/office/drawing/2014/main" id="{B5B8B10B-B7B2-49E8-92BC-DAA59992D2F0}"/>
              </a:ext>
            </a:extLst>
          </p:cNvPr>
          <p:cNvSpPr>
            <a:spLocks noGrp="1" noChangeArrowheads="1"/>
          </p:cNvSpPr>
          <p:nvPr>
            <p:ph type="ctrTitle"/>
          </p:nvPr>
        </p:nvSpPr>
        <p:spPr>
          <a:xfrm>
            <a:off x="2843213" y="2565400"/>
            <a:ext cx="5184775" cy="1470025"/>
          </a:xfrm>
        </p:spPr>
        <p:txBody>
          <a:bodyPr anchor="ctr"/>
          <a:lstStyle/>
          <a:p>
            <a:pPr algn="l" eaLnBrk="1" hangingPunct="1"/>
            <a:r>
              <a:rPr lang="en-US" altLang="he-IL" sz="3000"/>
              <a:t>Compiling for </a:t>
            </a:r>
            <a:r>
              <a:rPr lang="fr-FR" altLang="he-IL" sz="3000"/>
              <a:t>VxWorks</a:t>
            </a:r>
            <a:endParaRPr lang="en-US" altLang="he-IL" sz="3000"/>
          </a:p>
        </p:txBody>
      </p:sp>
      <p:sp>
        <p:nvSpPr>
          <p:cNvPr id="48133" name="Line 4">
            <a:extLst>
              <a:ext uri="{FF2B5EF4-FFF2-40B4-BE49-F238E27FC236}">
                <a16:creationId xmlns:a16="http://schemas.microsoft.com/office/drawing/2014/main" id="{1430FCCB-74B3-45B3-9A49-175C862D6F81}"/>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48134" name="Line 5">
            <a:extLst>
              <a:ext uri="{FF2B5EF4-FFF2-40B4-BE49-F238E27FC236}">
                <a16:creationId xmlns:a16="http://schemas.microsoft.com/office/drawing/2014/main" id="{1B404ABC-3420-45DF-84AD-245111399F23}"/>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7C69A6B-E845-40BE-AF10-6EA1A4902800}"/>
              </a:ext>
            </a:extLst>
          </p:cNvPr>
          <p:cNvSpPr>
            <a:spLocks noGrp="1" noChangeArrowheads="1"/>
          </p:cNvSpPr>
          <p:nvPr>
            <p:ph type="title"/>
          </p:nvPr>
        </p:nvSpPr>
        <p:spPr/>
        <p:txBody>
          <a:bodyPr/>
          <a:lstStyle/>
          <a:p>
            <a:pPr eaLnBrk="1" hangingPunct="1"/>
            <a:r>
              <a:rPr lang="en-US" altLang="he-IL"/>
              <a:t>Compiling for WxWorks</a:t>
            </a:r>
          </a:p>
        </p:txBody>
      </p:sp>
      <p:grpSp>
        <p:nvGrpSpPr>
          <p:cNvPr id="50179" name="Group 9">
            <a:extLst>
              <a:ext uri="{FF2B5EF4-FFF2-40B4-BE49-F238E27FC236}">
                <a16:creationId xmlns:a16="http://schemas.microsoft.com/office/drawing/2014/main" id="{8A722623-8C05-47B6-9FF4-E65FAD8AFF31}"/>
              </a:ext>
            </a:extLst>
          </p:cNvPr>
          <p:cNvGrpSpPr>
            <a:grpSpLocks/>
          </p:cNvGrpSpPr>
          <p:nvPr/>
        </p:nvGrpSpPr>
        <p:grpSpPr bwMode="auto">
          <a:xfrm>
            <a:off x="623888" y="2755900"/>
            <a:ext cx="7138987" cy="3221038"/>
            <a:chOff x="393" y="1855"/>
            <a:chExt cx="4497" cy="2029"/>
          </a:xfrm>
        </p:grpSpPr>
        <p:sp>
          <p:nvSpPr>
            <p:cNvPr id="50181" name="Rectangle 4">
              <a:extLst>
                <a:ext uri="{FF2B5EF4-FFF2-40B4-BE49-F238E27FC236}">
                  <a16:creationId xmlns:a16="http://schemas.microsoft.com/office/drawing/2014/main" id="{30D8F25A-CFE5-4A2B-BE4D-D33C2707EB38}"/>
                </a:ext>
              </a:extLst>
            </p:cNvPr>
            <p:cNvSpPr>
              <a:spLocks noChangeArrowheads="1"/>
            </p:cNvSpPr>
            <p:nvPr/>
          </p:nvSpPr>
          <p:spPr bwMode="auto">
            <a:xfrm>
              <a:off x="633" y="1855"/>
              <a:ext cx="4257" cy="2029"/>
            </a:xfrm>
            <a:prstGeom prst="rect">
              <a:avLst/>
            </a:prstGeom>
            <a:solidFill>
              <a:srgbClr val="5F5F5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14300"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7046913"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7434263"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777716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823436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869156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914876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960596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eaLnBrk="1" hangingPunct="1">
                <a:lnSpc>
                  <a:spcPct val="90000"/>
                </a:lnSpc>
                <a:buFontTx/>
                <a:buNone/>
              </a:pPr>
              <a:r>
                <a:rPr lang="en-US" altLang="he-IL" sz="2000">
                  <a:solidFill>
                    <a:schemeClr val="bg1"/>
                  </a:solidFill>
                  <a:latin typeface="Courier New" panose="02070309020205020404" pitchFamily="49" charset="0"/>
                  <a:cs typeface="Courier New" panose="02070309020205020404" pitchFamily="49" charset="0"/>
                </a:rPr>
                <a:t> Build of lib1 ...</a:t>
              </a:r>
            </a:p>
            <a:p>
              <a:pPr lvl="1" eaLnBrk="1" hangingPunct="1">
                <a:lnSpc>
                  <a:spcPct val="80000"/>
                </a:lnSpc>
                <a:buFontTx/>
                <a:buNone/>
              </a:pPr>
              <a:r>
                <a:rPr lang="en-US" altLang="he-IL" sz="1800">
                  <a:latin typeface="Courier New" panose="02070309020205020404" pitchFamily="49" charset="0"/>
                  <a:cs typeface="Courier New" panose="02070309020205020404" pitchFamily="49" charset="0"/>
                </a:rPr>
                <a:t>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Compiling lib1.cpp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Creating library bin/vxworks-opt/lib1.a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Done.</a:t>
              </a:r>
            </a:p>
            <a:p>
              <a:pPr lvl="1" eaLnBrk="1" hangingPunct="1">
                <a:lnSpc>
                  <a:spcPct val="80000"/>
                </a:lnSpc>
                <a:buFontTx/>
                <a:buNone/>
              </a:pPr>
              <a:r>
                <a:rPr lang="en-US" altLang="he-IL" sz="1800">
                  <a:latin typeface="Courier New" panose="02070309020205020404" pitchFamily="49" charset="0"/>
                  <a:cs typeface="Courier New" panose="02070309020205020404" pitchFamily="49" charset="0"/>
                </a:rPr>
                <a:t>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Build of test1 ...</a:t>
              </a:r>
            </a:p>
            <a:p>
              <a:pPr lvl="1" eaLnBrk="1" hangingPunct="1">
                <a:lnSpc>
                  <a:spcPct val="80000"/>
                </a:lnSpc>
                <a:buFontTx/>
                <a:buNone/>
              </a:pPr>
              <a:r>
                <a:rPr lang="en-US" altLang="he-IL" sz="1800">
                  <a:latin typeface="Courier New" panose="02070309020205020404" pitchFamily="49" charset="0"/>
                  <a:cs typeface="Courier New" panose="02070309020205020404" pitchFamily="49" charset="0"/>
                </a:rPr>
                <a:t>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Compiling test1.cpp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Creating program bin/vxworks-opt/test1.out ...</a:t>
              </a:r>
            </a:p>
            <a:p>
              <a:pPr lvl="1" eaLnBrk="1" hangingPunct="1">
                <a:lnSpc>
                  <a:spcPct val="80000"/>
                </a:lnSpc>
                <a:buFontTx/>
                <a:buNone/>
              </a:pPr>
              <a:r>
                <a:rPr lang="en-US" altLang="he-IL" sz="1800">
                  <a:solidFill>
                    <a:schemeClr val="bg1"/>
                  </a:solidFill>
                  <a:latin typeface="Courier New" panose="02070309020205020404" pitchFamily="49" charset="0"/>
                  <a:cs typeface="Courier New" panose="02070309020205020404" pitchFamily="49" charset="0"/>
                </a:rPr>
                <a:t>Done.</a:t>
              </a:r>
            </a:p>
          </p:txBody>
        </p:sp>
        <p:sp>
          <p:nvSpPr>
            <p:cNvPr id="128007" name="Text Box 7">
              <a:extLst>
                <a:ext uri="{FF2B5EF4-FFF2-40B4-BE49-F238E27FC236}">
                  <a16:creationId xmlns:a16="http://schemas.microsoft.com/office/drawing/2014/main" id="{F5F1D38C-226E-4DAD-8145-2F5EFCC17A38}"/>
                </a:ext>
              </a:extLst>
            </p:cNvPr>
            <p:cNvSpPr txBox="1">
              <a:spLocks noChangeArrowheads="1"/>
            </p:cNvSpPr>
            <p:nvPr/>
          </p:nvSpPr>
          <p:spPr bwMode="auto">
            <a:xfrm>
              <a:off x="393" y="1895"/>
              <a:ext cx="182" cy="1815"/>
            </a:xfrm>
            <a:prstGeom prst="rect">
              <a:avLst/>
            </a:prstGeom>
            <a:noFill/>
            <a:ln>
              <a:noFill/>
            </a:ln>
            <a:effectLst/>
          </p:spPr>
          <p:txBody>
            <a:bodyPr wrap="none" lIns="0" rIns="0"/>
            <a:lstStyle>
              <a:lvl1pPr algn="r">
                <a:defRPr>
                  <a:solidFill>
                    <a:schemeClr val="tx1"/>
                  </a:solidFill>
                  <a:latin typeface="Arial" panose="020B0604020202020204" pitchFamily="34" charset="0"/>
                  <a:cs typeface="Arial" panose="020B0604020202020204" pitchFamily="34" charset="0"/>
                </a:defRPr>
              </a:lvl1pPr>
              <a:lvl2pPr marL="114300" algn="r">
                <a:defRPr>
                  <a:solidFill>
                    <a:schemeClr val="tx1"/>
                  </a:solidFill>
                  <a:latin typeface="Arial" panose="020B0604020202020204" pitchFamily="34" charset="0"/>
                  <a:cs typeface="Arial" panose="020B0604020202020204" pitchFamily="34" charset="0"/>
                </a:defRPr>
              </a:lvl2pPr>
              <a:lvl3pPr algn="r">
                <a:defRPr>
                  <a:solidFill>
                    <a:schemeClr val="tx1"/>
                  </a:solidFill>
                  <a:latin typeface="Arial" panose="020B0604020202020204" pitchFamily="34" charset="0"/>
                  <a:cs typeface="Arial" panose="020B0604020202020204" pitchFamily="34" charset="0"/>
                </a:defRPr>
              </a:lvl3pPr>
              <a:lvl4pPr algn="r">
                <a:defRPr>
                  <a:solidFill>
                    <a:schemeClr val="tx1"/>
                  </a:solidFill>
                  <a:latin typeface="Arial" panose="020B0604020202020204" pitchFamily="34" charset="0"/>
                  <a:cs typeface="Arial" panose="020B0604020202020204" pitchFamily="34" charset="0"/>
                </a:defRPr>
              </a:lvl4pPr>
              <a:lvl5pPr algn="r">
                <a:defRPr>
                  <a:solidFill>
                    <a:schemeClr val="tx1"/>
                  </a:solidFill>
                  <a:latin typeface="Arial" panose="020B0604020202020204" pitchFamily="34" charset="0"/>
                  <a:cs typeface="Arial" panose="020B0604020202020204" pitchFamily="34" charset="0"/>
                </a:defRPr>
              </a:lvl5pPr>
              <a:lvl6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1</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2</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3</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4</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5</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6</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7</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8</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9</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10</a:t>
              </a:r>
            </a:p>
            <a:p>
              <a:pPr lvl="1" eaLnBrk="1" hangingPunct="1">
                <a:lnSpc>
                  <a:spcPct val="80000"/>
                </a:lnSpc>
                <a:spcBef>
                  <a:spcPct val="20000"/>
                </a:spcBef>
                <a:defRPr/>
              </a:pPr>
              <a:r>
                <a:rPr lang="en-US" altLang="he-IL">
                  <a:effectLst>
                    <a:outerShdw blurRad="38100" dist="38100" dir="2700000" algn="tl">
                      <a:srgbClr val="C0C0C0"/>
                    </a:outerShdw>
                  </a:effectLst>
                  <a:latin typeface="Courier New" panose="02070309020205020404" pitchFamily="49" charset="0"/>
                  <a:cs typeface="Courier New" panose="02070309020205020404" pitchFamily="49" charset="0"/>
                </a:rPr>
                <a:t>11</a:t>
              </a:r>
            </a:p>
          </p:txBody>
        </p:sp>
      </p:grpSp>
      <p:sp>
        <p:nvSpPr>
          <p:cNvPr id="50180" name="Text Box 8">
            <a:extLst>
              <a:ext uri="{FF2B5EF4-FFF2-40B4-BE49-F238E27FC236}">
                <a16:creationId xmlns:a16="http://schemas.microsoft.com/office/drawing/2014/main" id="{01BE4817-3789-4047-9C8D-4D416035825E}"/>
              </a:ext>
            </a:extLst>
          </p:cNvPr>
          <p:cNvSpPr txBox="1">
            <a:spLocks noChangeArrowheads="1"/>
          </p:cNvSpPr>
          <p:nvPr/>
        </p:nvSpPr>
        <p:spPr bwMode="auto">
          <a:xfrm>
            <a:off x="933450" y="1349375"/>
            <a:ext cx="6953250" cy="149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2000">
                <a:latin typeface="Trebuchet MS" panose="020B0603020202020204" pitchFamily="34" charset="0"/>
              </a:rPr>
              <a:t>From the sample1/test1 directory, we issue the command</a:t>
            </a:r>
          </a:p>
          <a:p>
            <a:pPr rtl="0" eaLnBrk="1" hangingPunct="1"/>
            <a:endParaRPr lang="en-US" altLang="he-IL" sz="1000">
              <a:latin typeface="Trebuchet MS" panose="020B0603020202020204" pitchFamily="34" charset="0"/>
            </a:endParaRPr>
          </a:p>
          <a:p>
            <a:pPr rtl="0" eaLnBrk="1" hangingPunct="1"/>
            <a:r>
              <a:rPr lang="en-US" altLang="he-IL" sz="2000" b="1">
                <a:latin typeface="Courier New" panose="02070309020205020404" pitchFamily="49" charset="0"/>
                <a:cs typeface="Courier New" panose="02070309020205020404" pitchFamily="49" charset="0"/>
              </a:rPr>
              <a:t>mk PLATFORM=vxworks OPT=1 DEEP=1</a:t>
            </a:r>
          </a:p>
          <a:p>
            <a:pPr eaLnBrk="1" hangingPunct="1"/>
            <a:endParaRPr lang="en-US" altLang="he-IL" sz="1000">
              <a:latin typeface="Trebuchet MS" panose="020B0603020202020204" pitchFamily="34" charset="0"/>
            </a:endParaRPr>
          </a:p>
          <a:p>
            <a:pPr eaLnBrk="1" hangingPunct="1"/>
            <a:r>
              <a:rPr lang="en-US" altLang="he-IL" sz="2000">
                <a:latin typeface="Trebuchet MS" panose="020B0603020202020204" pitchFamily="34" charset="0"/>
              </a:rPr>
              <a:t>Sample1 compilation for VxWorks: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64E4456-6F8C-4D80-A05D-CDF26DD8D41E}"/>
              </a:ext>
            </a:extLst>
          </p:cNvPr>
          <p:cNvSpPr>
            <a:spLocks noGrp="1" noChangeArrowheads="1"/>
          </p:cNvSpPr>
          <p:nvPr>
            <p:ph type="title"/>
          </p:nvPr>
        </p:nvSpPr>
        <p:spPr/>
        <p:txBody>
          <a:bodyPr/>
          <a:lstStyle/>
          <a:p>
            <a:pPr eaLnBrk="1" hangingPunct="1"/>
            <a:r>
              <a:rPr lang="en-US" altLang="he-IL" i="0"/>
              <a:t>Sample1 project after VxWorks compilation</a:t>
            </a:r>
          </a:p>
        </p:txBody>
      </p:sp>
      <p:sp>
        <p:nvSpPr>
          <p:cNvPr id="52227" name="Rectangle 3">
            <a:extLst>
              <a:ext uri="{FF2B5EF4-FFF2-40B4-BE49-F238E27FC236}">
                <a16:creationId xmlns:a16="http://schemas.microsoft.com/office/drawing/2014/main" id="{E08CE4E6-F5E2-4023-B0C0-F27EC1E840F6}"/>
              </a:ext>
            </a:extLst>
          </p:cNvPr>
          <p:cNvSpPr>
            <a:spLocks noChangeArrowheads="1"/>
          </p:cNvSpPr>
          <p:nvPr/>
        </p:nvSpPr>
        <p:spPr bwMode="auto">
          <a:xfrm>
            <a:off x="2508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test1.cpp</a:t>
            </a:r>
          </a:p>
        </p:txBody>
      </p:sp>
      <p:sp>
        <p:nvSpPr>
          <p:cNvPr id="52228" name="Rectangle 4">
            <a:extLst>
              <a:ext uri="{FF2B5EF4-FFF2-40B4-BE49-F238E27FC236}">
                <a16:creationId xmlns:a16="http://schemas.microsoft.com/office/drawing/2014/main" id="{B3107B31-B874-45BD-AC22-880324284823}"/>
              </a:ext>
            </a:extLst>
          </p:cNvPr>
          <p:cNvSpPr>
            <a:spLocks noChangeArrowheads="1"/>
          </p:cNvSpPr>
          <p:nvPr/>
        </p:nvSpPr>
        <p:spPr bwMode="auto">
          <a:xfrm>
            <a:off x="9715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52229" name="Rectangle 6">
            <a:extLst>
              <a:ext uri="{FF2B5EF4-FFF2-40B4-BE49-F238E27FC236}">
                <a16:creationId xmlns:a16="http://schemas.microsoft.com/office/drawing/2014/main" id="{43F35AF7-E09D-4287-AE34-EC7E32508006}"/>
              </a:ext>
            </a:extLst>
          </p:cNvPr>
          <p:cNvSpPr>
            <a:spLocks noChangeArrowheads="1"/>
          </p:cNvSpPr>
          <p:nvPr/>
        </p:nvSpPr>
        <p:spPr bwMode="auto">
          <a:xfrm>
            <a:off x="1692275" y="3644900"/>
            <a:ext cx="8636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depends.mk</a:t>
            </a:r>
          </a:p>
        </p:txBody>
      </p:sp>
      <p:sp>
        <p:nvSpPr>
          <p:cNvPr id="52230" name="Rectangle 7">
            <a:extLst>
              <a:ext uri="{FF2B5EF4-FFF2-40B4-BE49-F238E27FC236}">
                <a16:creationId xmlns:a16="http://schemas.microsoft.com/office/drawing/2014/main" id="{85D68B7C-8A17-4D3E-A428-5F4DF6F86348}"/>
              </a:ext>
            </a:extLst>
          </p:cNvPr>
          <p:cNvSpPr>
            <a:spLocks noChangeArrowheads="1"/>
          </p:cNvSpPr>
          <p:nvPr/>
        </p:nvSpPr>
        <p:spPr bwMode="auto">
          <a:xfrm>
            <a:off x="2627313"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bin</a:t>
            </a:r>
          </a:p>
        </p:txBody>
      </p:sp>
      <p:sp>
        <p:nvSpPr>
          <p:cNvPr id="52231" name="Rectangle 8">
            <a:extLst>
              <a:ext uri="{FF2B5EF4-FFF2-40B4-BE49-F238E27FC236}">
                <a16:creationId xmlns:a16="http://schemas.microsoft.com/office/drawing/2014/main" id="{DAB6708B-8B02-486E-BEF9-65B228657E51}"/>
              </a:ext>
            </a:extLst>
          </p:cNvPr>
          <p:cNvSpPr>
            <a:spLocks noChangeArrowheads="1"/>
          </p:cNvSpPr>
          <p:nvPr/>
        </p:nvSpPr>
        <p:spPr bwMode="auto">
          <a:xfrm>
            <a:off x="392430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lib1.cpp</a:t>
            </a:r>
          </a:p>
        </p:txBody>
      </p:sp>
      <p:sp>
        <p:nvSpPr>
          <p:cNvPr id="52232" name="Rectangle 9">
            <a:extLst>
              <a:ext uri="{FF2B5EF4-FFF2-40B4-BE49-F238E27FC236}">
                <a16:creationId xmlns:a16="http://schemas.microsoft.com/office/drawing/2014/main" id="{FE4DCAC2-DAC3-44E6-8266-2FA0BC80BF3D}"/>
              </a:ext>
            </a:extLst>
          </p:cNvPr>
          <p:cNvSpPr>
            <a:spLocks noChangeArrowheads="1"/>
          </p:cNvSpPr>
          <p:nvPr/>
        </p:nvSpPr>
        <p:spPr bwMode="auto">
          <a:xfrm>
            <a:off x="46450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lib.h</a:t>
            </a:r>
          </a:p>
        </p:txBody>
      </p:sp>
      <p:sp>
        <p:nvSpPr>
          <p:cNvPr id="52233" name="Rectangle 10">
            <a:extLst>
              <a:ext uri="{FF2B5EF4-FFF2-40B4-BE49-F238E27FC236}">
                <a16:creationId xmlns:a16="http://schemas.microsoft.com/office/drawing/2014/main" id="{E2A6644E-3E97-41A8-94A5-B0EDB0D8BE5B}"/>
              </a:ext>
            </a:extLst>
          </p:cNvPr>
          <p:cNvSpPr>
            <a:spLocks noChangeArrowheads="1"/>
          </p:cNvSpPr>
          <p:nvPr/>
        </p:nvSpPr>
        <p:spPr bwMode="auto">
          <a:xfrm>
            <a:off x="53657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makefile</a:t>
            </a:r>
          </a:p>
        </p:txBody>
      </p:sp>
      <p:sp>
        <p:nvSpPr>
          <p:cNvPr id="52234" name="Rectangle 12">
            <a:extLst>
              <a:ext uri="{FF2B5EF4-FFF2-40B4-BE49-F238E27FC236}">
                <a16:creationId xmlns:a16="http://schemas.microsoft.com/office/drawing/2014/main" id="{BCC61962-FD2D-46AF-8C0D-E8072459DD4F}"/>
              </a:ext>
            </a:extLst>
          </p:cNvPr>
          <p:cNvSpPr>
            <a:spLocks noChangeArrowheads="1"/>
          </p:cNvSpPr>
          <p:nvPr/>
        </p:nvSpPr>
        <p:spPr bwMode="auto">
          <a:xfrm>
            <a:off x="6084888" y="3644900"/>
            <a:ext cx="792162"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a:t>defs.mk</a:t>
            </a:r>
          </a:p>
        </p:txBody>
      </p:sp>
      <p:sp>
        <p:nvSpPr>
          <p:cNvPr id="52235" name="Rectangle 13">
            <a:extLst>
              <a:ext uri="{FF2B5EF4-FFF2-40B4-BE49-F238E27FC236}">
                <a16:creationId xmlns:a16="http://schemas.microsoft.com/office/drawing/2014/main" id="{7037F6F6-EAEE-45B3-9CAC-26F0639B1574}"/>
              </a:ext>
            </a:extLst>
          </p:cNvPr>
          <p:cNvSpPr>
            <a:spLocks noChangeArrowheads="1"/>
          </p:cNvSpPr>
          <p:nvPr/>
        </p:nvSpPr>
        <p:spPr bwMode="auto">
          <a:xfrm>
            <a:off x="6948488"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bin</a:t>
            </a:r>
          </a:p>
        </p:txBody>
      </p:sp>
      <p:sp>
        <p:nvSpPr>
          <p:cNvPr id="52236" name="Rectangle 14">
            <a:extLst>
              <a:ext uri="{FF2B5EF4-FFF2-40B4-BE49-F238E27FC236}">
                <a16:creationId xmlns:a16="http://schemas.microsoft.com/office/drawing/2014/main" id="{576A7B70-F240-4505-81A3-D99C6A435B9C}"/>
              </a:ext>
            </a:extLst>
          </p:cNvPr>
          <p:cNvSpPr>
            <a:spLocks noChangeArrowheads="1"/>
          </p:cNvSpPr>
          <p:nvPr/>
        </p:nvSpPr>
        <p:spPr bwMode="auto">
          <a:xfrm>
            <a:off x="1849438" y="4508500"/>
            <a:ext cx="993775"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win32-debug</a:t>
            </a:r>
          </a:p>
        </p:txBody>
      </p:sp>
      <p:sp>
        <p:nvSpPr>
          <p:cNvPr id="52237" name="Rectangle 15">
            <a:extLst>
              <a:ext uri="{FF2B5EF4-FFF2-40B4-BE49-F238E27FC236}">
                <a16:creationId xmlns:a16="http://schemas.microsoft.com/office/drawing/2014/main" id="{CAE94DAD-5FA3-4F62-A9C4-ADA318A35F76}"/>
              </a:ext>
            </a:extLst>
          </p:cNvPr>
          <p:cNvSpPr>
            <a:spLocks noChangeArrowheads="1"/>
          </p:cNvSpPr>
          <p:nvPr/>
        </p:nvSpPr>
        <p:spPr bwMode="auto">
          <a:xfrm>
            <a:off x="3922713" y="5445125"/>
            <a:ext cx="86518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test1.cpp.d</a:t>
            </a:r>
          </a:p>
        </p:txBody>
      </p:sp>
      <p:sp>
        <p:nvSpPr>
          <p:cNvPr id="52238" name="Rectangle 16">
            <a:extLst>
              <a:ext uri="{FF2B5EF4-FFF2-40B4-BE49-F238E27FC236}">
                <a16:creationId xmlns:a16="http://schemas.microsoft.com/office/drawing/2014/main" id="{8E625732-ED82-4DF2-8ED5-BF827917AC3C}"/>
              </a:ext>
            </a:extLst>
          </p:cNvPr>
          <p:cNvSpPr>
            <a:spLocks noChangeArrowheads="1"/>
          </p:cNvSpPr>
          <p:nvPr/>
        </p:nvSpPr>
        <p:spPr bwMode="auto">
          <a:xfrm>
            <a:off x="3160713"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test1.o</a:t>
            </a:r>
          </a:p>
        </p:txBody>
      </p:sp>
      <p:sp>
        <p:nvSpPr>
          <p:cNvPr id="52239" name="Rectangle 17">
            <a:extLst>
              <a:ext uri="{FF2B5EF4-FFF2-40B4-BE49-F238E27FC236}">
                <a16:creationId xmlns:a16="http://schemas.microsoft.com/office/drawing/2014/main" id="{DB15D0CB-17F3-43B9-BD2A-210FBEDAB438}"/>
              </a:ext>
            </a:extLst>
          </p:cNvPr>
          <p:cNvSpPr>
            <a:spLocks noChangeArrowheads="1"/>
          </p:cNvSpPr>
          <p:nvPr/>
        </p:nvSpPr>
        <p:spPr bwMode="auto">
          <a:xfrm>
            <a:off x="2411413"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test1.out</a:t>
            </a:r>
          </a:p>
        </p:txBody>
      </p:sp>
      <p:sp>
        <p:nvSpPr>
          <p:cNvPr id="52240" name="Rectangle 21">
            <a:extLst>
              <a:ext uri="{FF2B5EF4-FFF2-40B4-BE49-F238E27FC236}">
                <a16:creationId xmlns:a16="http://schemas.microsoft.com/office/drawing/2014/main" id="{AD4CEDE4-1D31-4515-BB11-1BE38A073AEF}"/>
              </a:ext>
            </a:extLst>
          </p:cNvPr>
          <p:cNvSpPr>
            <a:spLocks noChangeArrowheads="1"/>
          </p:cNvSpPr>
          <p:nvPr/>
        </p:nvSpPr>
        <p:spPr bwMode="auto">
          <a:xfrm>
            <a:off x="1692275"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test1</a:t>
            </a:r>
          </a:p>
        </p:txBody>
      </p:sp>
      <p:sp>
        <p:nvSpPr>
          <p:cNvPr id="52241" name="Rectangle 22">
            <a:extLst>
              <a:ext uri="{FF2B5EF4-FFF2-40B4-BE49-F238E27FC236}">
                <a16:creationId xmlns:a16="http://schemas.microsoft.com/office/drawing/2014/main" id="{E249D2FA-0FAC-4656-A19B-422F306812E0}"/>
              </a:ext>
            </a:extLst>
          </p:cNvPr>
          <p:cNvSpPr>
            <a:spLocks noChangeArrowheads="1"/>
          </p:cNvSpPr>
          <p:nvPr/>
        </p:nvSpPr>
        <p:spPr bwMode="auto">
          <a:xfrm>
            <a:off x="5653088"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a:t>
            </a:r>
          </a:p>
        </p:txBody>
      </p:sp>
      <p:sp>
        <p:nvSpPr>
          <p:cNvPr id="52242" name="Rectangle 23">
            <a:extLst>
              <a:ext uri="{FF2B5EF4-FFF2-40B4-BE49-F238E27FC236}">
                <a16:creationId xmlns:a16="http://schemas.microsoft.com/office/drawing/2014/main" id="{28EA2FA1-5797-4EB1-B047-83663E92A02F}"/>
              </a:ext>
            </a:extLst>
          </p:cNvPr>
          <p:cNvSpPr>
            <a:spLocks noChangeArrowheads="1"/>
          </p:cNvSpPr>
          <p:nvPr/>
        </p:nvSpPr>
        <p:spPr bwMode="auto">
          <a:xfrm>
            <a:off x="3492500" y="1268413"/>
            <a:ext cx="1150938"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sample1</a:t>
            </a:r>
          </a:p>
        </p:txBody>
      </p:sp>
      <p:sp>
        <p:nvSpPr>
          <p:cNvPr id="52243" name="Line 24">
            <a:extLst>
              <a:ext uri="{FF2B5EF4-FFF2-40B4-BE49-F238E27FC236}">
                <a16:creationId xmlns:a16="http://schemas.microsoft.com/office/drawing/2014/main" id="{C369A271-69ED-4F89-AAE7-DCE33A28C035}"/>
              </a:ext>
            </a:extLst>
          </p:cNvPr>
          <p:cNvSpPr>
            <a:spLocks noChangeShapeType="1"/>
          </p:cNvSpPr>
          <p:nvPr/>
        </p:nvSpPr>
        <p:spPr bwMode="auto">
          <a:xfrm flipH="1">
            <a:off x="2051050" y="1844675"/>
            <a:ext cx="1944688"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4" name="Line 25">
            <a:extLst>
              <a:ext uri="{FF2B5EF4-FFF2-40B4-BE49-F238E27FC236}">
                <a16:creationId xmlns:a16="http://schemas.microsoft.com/office/drawing/2014/main" id="{1440467B-BC33-48E0-A973-175FE751A31B}"/>
              </a:ext>
            </a:extLst>
          </p:cNvPr>
          <p:cNvSpPr>
            <a:spLocks noChangeShapeType="1"/>
          </p:cNvSpPr>
          <p:nvPr/>
        </p:nvSpPr>
        <p:spPr bwMode="auto">
          <a:xfrm>
            <a:off x="4140200" y="1844675"/>
            <a:ext cx="1871663"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5" name="Line 26">
            <a:extLst>
              <a:ext uri="{FF2B5EF4-FFF2-40B4-BE49-F238E27FC236}">
                <a16:creationId xmlns:a16="http://schemas.microsoft.com/office/drawing/2014/main" id="{F60A76C9-63E7-4208-9C44-D2F76613FBEC}"/>
              </a:ext>
            </a:extLst>
          </p:cNvPr>
          <p:cNvSpPr>
            <a:spLocks noChangeShapeType="1"/>
          </p:cNvSpPr>
          <p:nvPr/>
        </p:nvSpPr>
        <p:spPr bwMode="auto">
          <a:xfrm flipH="1">
            <a:off x="539750" y="2997200"/>
            <a:ext cx="143986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6" name="Line 27">
            <a:extLst>
              <a:ext uri="{FF2B5EF4-FFF2-40B4-BE49-F238E27FC236}">
                <a16:creationId xmlns:a16="http://schemas.microsoft.com/office/drawing/2014/main" id="{8B2C00FE-99FC-4A1C-8D36-FEC2E63657AF}"/>
              </a:ext>
            </a:extLst>
          </p:cNvPr>
          <p:cNvSpPr>
            <a:spLocks noChangeShapeType="1"/>
          </p:cNvSpPr>
          <p:nvPr/>
        </p:nvSpPr>
        <p:spPr bwMode="auto">
          <a:xfrm flipH="1">
            <a:off x="1258888" y="2997200"/>
            <a:ext cx="7207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7" name="Line 28">
            <a:extLst>
              <a:ext uri="{FF2B5EF4-FFF2-40B4-BE49-F238E27FC236}">
                <a16:creationId xmlns:a16="http://schemas.microsoft.com/office/drawing/2014/main" id="{B6C8F64E-910D-409C-BCCC-ADD4E54D6B7C}"/>
              </a:ext>
            </a:extLst>
          </p:cNvPr>
          <p:cNvSpPr>
            <a:spLocks noChangeShapeType="1"/>
          </p:cNvSpPr>
          <p:nvPr/>
        </p:nvSpPr>
        <p:spPr bwMode="auto">
          <a:xfrm>
            <a:off x="1979613" y="29972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8" name="Line 29">
            <a:extLst>
              <a:ext uri="{FF2B5EF4-FFF2-40B4-BE49-F238E27FC236}">
                <a16:creationId xmlns:a16="http://schemas.microsoft.com/office/drawing/2014/main" id="{E3ACB774-2AEE-417F-BD44-BB96CB1B4B79}"/>
              </a:ext>
            </a:extLst>
          </p:cNvPr>
          <p:cNvSpPr>
            <a:spLocks noChangeShapeType="1"/>
          </p:cNvSpPr>
          <p:nvPr/>
        </p:nvSpPr>
        <p:spPr bwMode="auto">
          <a:xfrm>
            <a:off x="1979613" y="2997200"/>
            <a:ext cx="7921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49" name="Line 31">
            <a:extLst>
              <a:ext uri="{FF2B5EF4-FFF2-40B4-BE49-F238E27FC236}">
                <a16:creationId xmlns:a16="http://schemas.microsoft.com/office/drawing/2014/main" id="{79AD9757-ABF3-425B-B326-D3534C1BEA93}"/>
              </a:ext>
            </a:extLst>
          </p:cNvPr>
          <p:cNvSpPr>
            <a:spLocks noChangeShapeType="1"/>
          </p:cNvSpPr>
          <p:nvPr/>
        </p:nvSpPr>
        <p:spPr bwMode="auto">
          <a:xfrm flipH="1">
            <a:off x="4213225" y="2997200"/>
            <a:ext cx="17272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0" name="Line 32">
            <a:extLst>
              <a:ext uri="{FF2B5EF4-FFF2-40B4-BE49-F238E27FC236}">
                <a16:creationId xmlns:a16="http://schemas.microsoft.com/office/drawing/2014/main" id="{4E0D7A7C-4247-4723-A595-59189D980CBB}"/>
              </a:ext>
            </a:extLst>
          </p:cNvPr>
          <p:cNvSpPr>
            <a:spLocks noChangeShapeType="1"/>
          </p:cNvSpPr>
          <p:nvPr/>
        </p:nvSpPr>
        <p:spPr bwMode="auto">
          <a:xfrm flipH="1">
            <a:off x="4932363" y="2997200"/>
            <a:ext cx="10080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1" name="Line 33">
            <a:extLst>
              <a:ext uri="{FF2B5EF4-FFF2-40B4-BE49-F238E27FC236}">
                <a16:creationId xmlns:a16="http://schemas.microsoft.com/office/drawing/2014/main" id="{B154CA84-6446-4D73-BE57-26DA26AC11AC}"/>
              </a:ext>
            </a:extLst>
          </p:cNvPr>
          <p:cNvSpPr>
            <a:spLocks noChangeShapeType="1"/>
          </p:cNvSpPr>
          <p:nvPr/>
        </p:nvSpPr>
        <p:spPr bwMode="auto">
          <a:xfrm flipH="1">
            <a:off x="5653088" y="2997200"/>
            <a:ext cx="287337"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2" name="Line 34">
            <a:extLst>
              <a:ext uri="{FF2B5EF4-FFF2-40B4-BE49-F238E27FC236}">
                <a16:creationId xmlns:a16="http://schemas.microsoft.com/office/drawing/2014/main" id="{9E8945A9-044B-4F4E-8B23-B559A2BC01C6}"/>
              </a:ext>
            </a:extLst>
          </p:cNvPr>
          <p:cNvSpPr>
            <a:spLocks noChangeShapeType="1"/>
          </p:cNvSpPr>
          <p:nvPr/>
        </p:nvSpPr>
        <p:spPr bwMode="auto">
          <a:xfrm>
            <a:off x="5940425" y="2997200"/>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3" name="Line 35">
            <a:extLst>
              <a:ext uri="{FF2B5EF4-FFF2-40B4-BE49-F238E27FC236}">
                <a16:creationId xmlns:a16="http://schemas.microsoft.com/office/drawing/2014/main" id="{A3010BD8-DB70-4891-B139-75F26487D270}"/>
              </a:ext>
            </a:extLst>
          </p:cNvPr>
          <p:cNvSpPr>
            <a:spLocks noChangeShapeType="1"/>
          </p:cNvSpPr>
          <p:nvPr/>
        </p:nvSpPr>
        <p:spPr bwMode="auto">
          <a:xfrm>
            <a:off x="5940425" y="2997200"/>
            <a:ext cx="11525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4" name="Line 38">
            <a:extLst>
              <a:ext uri="{FF2B5EF4-FFF2-40B4-BE49-F238E27FC236}">
                <a16:creationId xmlns:a16="http://schemas.microsoft.com/office/drawing/2014/main" id="{E52F2694-8059-4A42-967D-6DC2E428CBFC}"/>
              </a:ext>
            </a:extLst>
          </p:cNvPr>
          <p:cNvSpPr>
            <a:spLocks noChangeShapeType="1"/>
          </p:cNvSpPr>
          <p:nvPr/>
        </p:nvSpPr>
        <p:spPr bwMode="auto">
          <a:xfrm>
            <a:off x="3448050" y="5084763"/>
            <a:ext cx="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5" name="Line 39">
            <a:extLst>
              <a:ext uri="{FF2B5EF4-FFF2-40B4-BE49-F238E27FC236}">
                <a16:creationId xmlns:a16="http://schemas.microsoft.com/office/drawing/2014/main" id="{50983463-D85E-48A5-9589-7A21215D2CA9}"/>
              </a:ext>
            </a:extLst>
          </p:cNvPr>
          <p:cNvSpPr>
            <a:spLocks noChangeShapeType="1"/>
          </p:cNvSpPr>
          <p:nvPr/>
        </p:nvSpPr>
        <p:spPr bwMode="auto">
          <a:xfrm flipH="1">
            <a:off x="2771775" y="5084763"/>
            <a:ext cx="676275"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6" name="Line 40">
            <a:extLst>
              <a:ext uri="{FF2B5EF4-FFF2-40B4-BE49-F238E27FC236}">
                <a16:creationId xmlns:a16="http://schemas.microsoft.com/office/drawing/2014/main" id="{2F36623A-E7AE-4A30-9D51-E0DFD9235F92}"/>
              </a:ext>
            </a:extLst>
          </p:cNvPr>
          <p:cNvSpPr>
            <a:spLocks noChangeShapeType="1"/>
          </p:cNvSpPr>
          <p:nvPr/>
        </p:nvSpPr>
        <p:spPr bwMode="auto">
          <a:xfrm>
            <a:off x="3448050" y="5084763"/>
            <a:ext cx="836613"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7" name="Rectangle 46">
            <a:extLst>
              <a:ext uri="{FF2B5EF4-FFF2-40B4-BE49-F238E27FC236}">
                <a16:creationId xmlns:a16="http://schemas.microsoft.com/office/drawing/2014/main" id="{2639C9F1-C331-42F4-BB27-B3FA3320763C}"/>
              </a:ext>
            </a:extLst>
          </p:cNvPr>
          <p:cNvSpPr>
            <a:spLocks noChangeArrowheads="1"/>
          </p:cNvSpPr>
          <p:nvPr/>
        </p:nvSpPr>
        <p:spPr bwMode="auto">
          <a:xfrm>
            <a:off x="3001963" y="4508500"/>
            <a:ext cx="993775"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vxworks-opt</a:t>
            </a:r>
          </a:p>
        </p:txBody>
      </p:sp>
      <p:sp>
        <p:nvSpPr>
          <p:cNvPr id="52258" name="Line 47">
            <a:extLst>
              <a:ext uri="{FF2B5EF4-FFF2-40B4-BE49-F238E27FC236}">
                <a16:creationId xmlns:a16="http://schemas.microsoft.com/office/drawing/2014/main" id="{A5A57D0A-4492-43C6-B928-D2912FB7DF07}"/>
              </a:ext>
            </a:extLst>
          </p:cNvPr>
          <p:cNvSpPr>
            <a:spLocks noChangeShapeType="1"/>
          </p:cNvSpPr>
          <p:nvPr/>
        </p:nvSpPr>
        <p:spPr bwMode="auto">
          <a:xfrm flipH="1">
            <a:off x="2339975" y="4221163"/>
            <a:ext cx="576263"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59" name="Line 48">
            <a:extLst>
              <a:ext uri="{FF2B5EF4-FFF2-40B4-BE49-F238E27FC236}">
                <a16:creationId xmlns:a16="http://schemas.microsoft.com/office/drawing/2014/main" id="{DA266BEF-B739-4AC5-A16B-38FB3F467E72}"/>
              </a:ext>
            </a:extLst>
          </p:cNvPr>
          <p:cNvSpPr>
            <a:spLocks noChangeShapeType="1"/>
          </p:cNvSpPr>
          <p:nvPr/>
        </p:nvSpPr>
        <p:spPr bwMode="auto">
          <a:xfrm>
            <a:off x="2916238" y="4221163"/>
            <a:ext cx="576262"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60" name="Rectangle 49">
            <a:extLst>
              <a:ext uri="{FF2B5EF4-FFF2-40B4-BE49-F238E27FC236}">
                <a16:creationId xmlns:a16="http://schemas.microsoft.com/office/drawing/2014/main" id="{C6C16CB8-C3EC-47B9-99F4-15E7B6207DCE}"/>
              </a:ext>
            </a:extLst>
          </p:cNvPr>
          <p:cNvSpPr>
            <a:spLocks noChangeArrowheads="1"/>
          </p:cNvSpPr>
          <p:nvPr/>
        </p:nvSpPr>
        <p:spPr bwMode="auto">
          <a:xfrm>
            <a:off x="6213475" y="4508500"/>
            <a:ext cx="993775"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win32-debug</a:t>
            </a:r>
          </a:p>
        </p:txBody>
      </p:sp>
      <p:sp>
        <p:nvSpPr>
          <p:cNvPr id="52261" name="Rectangle 50">
            <a:extLst>
              <a:ext uri="{FF2B5EF4-FFF2-40B4-BE49-F238E27FC236}">
                <a16:creationId xmlns:a16="http://schemas.microsoft.com/office/drawing/2014/main" id="{44866011-421E-4CEB-B2D2-EFE7D2677034}"/>
              </a:ext>
            </a:extLst>
          </p:cNvPr>
          <p:cNvSpPr>
            <a:spLocks noChangeArrowheads="1"/>
          </p:cNvSpPr>
          <p:nvPr/>
        </p:nvSpPr>
        <p:spPr bwMode="auto">
          <a:xfrm>
            <a:off x="7956550" y="5445125"/>
            <a:ext cx="865188"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lib1.cpp.d</a:t>
            </a:r>
          </a:p>
        </p:txBody>
      </p:sp>
      <p:sp>
        <p:nvSpPr>
          <p:cNvPr id="52262" name="Rectangle 51">
            <a:extLst>
              <a:ext uri="{FF2B5EF4-FFF2-40B4-BE49-F238E27FC236}">
                <a16:creationId xmlns:a16="http://schemas.microsoft.com/office/drawing/2014/main" id="{3F89F427-A929-4101-9004-6AC33D59A256}"/>
              </a:ext>
            </a:extLst>
          </p:cNvPr>
          <p:cNvSpPr>
            <a:spLocks noChangeArrowheads="1"/>
          </p:cNvSpPr>
          <p:nvPr/>
        </p:nvSpPr>
        <p:spPr bwMode="auto">
          <a:xfrm>
            <a:off x="7237413"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lib1.o</a:t>
            </a:r>
          </a:p>
        </p:txBody>
      </p:sp>
      <p:sp>
        <p:nvSpPr>
          <p:cNvPr id="52263" name="Rectangle 52">
            <a:extLst>
              <a:ext uri="{FF2B5EF4-FFF2-40B4-BE49-F238E27FC236}">
                <a16:creationId xmlns:a16="http://schemas.microsoft.com/office/drawing/2014/main" id="{264C175A-1CC7-415C-BC7A-887C8CD8C785}"/>
              </a:ext>
            </a:extLst>
          </p:cNvPr>
          <p:cNvSpPr>
            <a:spLocks noChangeArrowheads="1"/>
          </p:cNvSpPr>
          <p:nvPr/>
        </p:nvSpPr>
        <p:spPr bwMode="auto">
          <a:xfrm>
            <a:off x="6502400"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lib1.a</a:t>
            </a:r>
          </a:p>
        </p:txBody>
      </p:sp>
      <p:sp>
        <p:nvSpPr>
          <p:cNvPr id="52264" name="Line 53">
            <a:extLst>
              <a:ext uri="{FF2B5EF4-FFF2-40B4-BE49-F238E27FC236}">
                <a16:creationId xmlns:a16="http://schemas.microsoft.com/office/drawing/2014/main" id="{D5D2CD70-20B8-472E-BEB0-03C0808D2DCC}"/>
              </a:ext>
            </a:extLst>
          </p:cNvPr>
          <p:cNvSpPr>
            <a:spLocks noChangeShapeType="1"/>
          </p:cNvSpPr>
          <p:nvPr/>
        </p:nvSpPr>
        <p:spPr bwMode="auto">
          <a:xfrm flipH="1">
            <a:off x="7524750" y="5084763"/>
            <a:ext cx="28733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65" name="Line 54">
            <a:extLst>
              <a:ext uri="{FF2B5EF4-FFF2-40B4-BE49-F238E27FC236}">
                <a16:creationId xmlns:a16="http://schemas.microsoft.com/office/drawing/2014/main" id="{144EDC82-2C3A-47D8-9EB6-3102863EC333}"/>
              </a:ext>
            </a:extLst>
          </p:cNvPr>
          <p:cNvSpPr>
            <a:spLocks noChangeShapeType="1"/>
          </p:cNvSpPr>
          <p:nvPr/>
        </p:nvSpPr>
        <p:spPr bwMode="auto">
          <a:xfrm flipH="1">
            <a:off x="6804025" y="5084763"/>
            <a:ext cx="1008063"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66" name="Line 55">
            <a:extLst>
              <a:ext uri="{FF2B5EF4-FFF2-40B4-BE49-F238E27FC236}">
                <a16:creationId xmlns:a16="http://schemas.microsoft.com/office/drawing/2014/main" id="{7119E587-BBFF-4597-ABE3-968FC5429B6D}"/>
              </a:ext>
            </a:extLst>
          </p:cNvPr>
          <p:cNvSpPr>
            <a:spLocks noChangeShapeType="1"/>
          </p:cNvSpPr>
          <p:nvPr/>
        </p:nvSpPr>
        <p:spPr bwMode="auto">
          <a:xfrm>
            <a:off x="7885113" y="5084763"/>
            <a:ext cx="53975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67" name="Rectangle 56">
            <a:extLst>
              <a:ext uri="{FF2B5EF4-FFF2-40B4-BE49-F238E27FC236}">
                <a16:creationId xmlns:a16="http://schemas.microsoft.com/office/drawing/2014/main" id="{60FA61F3-8972-4571-96B8-5D530747B7A4}"/>
              </a:ext>
            </a:extLst>
          </p:cNvPr>
          <p:cNvSpPr>
            <a:spLocks noChangeArrowheads="1"/>
          </p:cNvSpPr>
          <p:nvPr/>
        </p:nvSpPr>
        <p:spPr bwMode="auto">
          <a:xfrm>
            <a:off x="7366000" y="4508500"/>
            <a:ext cx="993775"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a:t>vxworks-opt</a:t>
            </a:r>
          </a:p>
        </p:txBody>
      </p:sp>
      <p:sp>
        <p:nvSpPr>
          <p:cNvPr id="52268" name="Line 57">
            <a:extLst>
              <a:ext uri="{FF2B5EF4-FFF2-40B4-BE49-F238E27FC236}">
                <a16:creationId xmlns:a16="http://schemas.microsoft.com/office/drawing/2014/main" id="{E39E2D82-9257-4B3D-BF87-FF2C1C4CF75A}"/>
              </a:ext>
            </a:extLst>
          </p:cNvPr>
          <p:cNvSpPr>
            <a:spLocks noChangeShapeType="1"/>
          </p:cNvSpPr>
          <p:nvPr/>
        </p:nvSpPr>
        <p:spPr bwMode="auto">
          <a:xfrm flipH="1">
            <a:off x="6704013" y="4221163"/>
            <a:ext cx="576262"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269" name="Line 58">
            <a:extLst>
              <a:ext uri="{FF2B5EF4-FFF2-40B4-BE49-F238E27FC236}">
                <a16:creationId xmlns:a16="http://schemas.microsoft.com/office/drawing/2014/main" id="{C0A1BF51-ADEF-45E7-97EF-149FAA26F811}"/>
              </a:ext>
            </a:extLst>
          </p:cNvPr>
          <p:cNvSpPr>
            <a:spLocks noChangeShapeType="1"/>
          </p:cNvSpPr>
          <p:nvPr/>
        </p:nvSpPr>
        <p:spPr bwMode="auto">
          <a:xfrm>
            <a:off x="7280275" y="4221163"/>
            <a:ext cx="576263"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a:extLst>
              <a:ext uri="{FF2B5EF4-FFF2-40B4-BE49-F238E27FC236}">
                <a16:creationId xmlns:a16="http://schemas.microsoft.com/office/drawing/2014/main" id="{9FED9A89-CEF0-4B03-BA52-6FBC727C2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a:extLst>
              <a:ext uri="{FF2B5EF4-FFF2-40B4-BE49-F238E27FC236}">
                <a16:creationId xmlns:a16="http://schemas.microsoft.com/office/drawing/2014/main" id="{D6A00EC7-936F-4815-A9DE-7EC6AAE03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4">
            <a:extLst>
              <a:ext uri="{FF2B5EF4-FFF2-40B4-BE49-F238E27FC236}">
                <a16:creationId xmlns:a16="http://schemas.microsoft.com/office/drawing/2014/main" id="{DAA1C2D6-6CCD-4D96-B35C-8B9AD5F3C95E}"/>
              </a:ext>
            </a:extLst>
          </p:cNvPr>
          <p:cNvSpPr>
            <a:spLocks noGrp="1" noChangeArrowheads="1"/>
          </p:cNvSpPr>
          <p:nvPr>
            <p:ph type="ctrTitle"/>
          </p:nvPr>
        </p:nvSpPr>
        <p:spPr>
          <a:xfrm>
            <a:off x="2843213" y="2565400"/>
            <a:ext cx="5184775" cy="1470025"/>
          </a:xfrm>
        </p:spPr>
        <p:txBody>
          <a:bodyPr anchor="ctr"/>
          <a:lstStyle/>
          <a:p>
            <a:pPr algn="l" eaLnBrk="1" hangingPunct="1"/>
            <a:r>
              <a:rPr lang="en-US" altLang="he-IL" sz="3000"/>
              <a:t>Adding GUI Element</a:t>
            </a:r>
          </a:p>
        </p:txBody>
      </p:sp>
      <p:sp>
        <p:nvSpPr>
          <p:cNvPr id="54277" name="Line 5">
            <a:extLst>
              <a:ext uri="{FF2B5EF4-FFF2-40B4-BE49-F238E27FC236}">
                <a16:creationId xmlns:a16="http://schemas.microsoft.com/office/drawing/2014/main" id="{E949341B-AEEE-41BC-9CB1-9C7F61DABCD7}"/>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4278" name="Line 6">
            <a:extLst>
              <a:ext uri="{FF2B5EF4-FFF2-40B4-BE49-F238E27FC236}">
                <a16:creationId xmlns:a16="http://schemas.microsoft.com/office/drawing/2014/main" id="{15B68134-281A-409F-90F3-F15E38ED9864}"/>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
            <a:extLst>
              <a:ext uri="{FF2B5EF4-FFF2-40B4-BE49-F238E27FC236}">
                <a16:creationId xmlns:a16="http://schemas.microsoft.com/office/drawing/2014/main" id="{44D7827D-A3AC-4D6C-ADE9-FC845A2F73F4}"/>
              </a:ext>
            </a:extLst>
          </p:cNvPr>
          <p:cNvSpPr>
            <a:spLocks noChangeArrowheads="1"/>
          </p:cNvSpPr>
          <p:nvPr/>
        </p:nvSpPr>
        <p:spPr bwMode="auto">
          <a:xfrm>
            <a:off x="6300788" y="6021388"/>
            <a:ext cx="2843212" cy="8366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56323" name="Rectangle 2">
            <a:extLst>
              <a:ext uri="{FF2B5EF4-FFF2-40B4-BE49-F238E27FC236}">
                <a16:creationId xmlns:a16="http://schemas.microsoft.com/office/drawing/2014/main" id="{7DD8CBA7-D7A9-41EE-BE89-AA3F1A78EE33}"/>
              </a:ext>
            </a:extLst>
          </p:cNvPr>
          <p:cNvSpPr>
            <a:spLocks noGrp="1" noChangeArrowheads="1"/>
          </p:cNvSpPr>
          <p:nvPr>
            <p:ph type="title"/>
          </p:nvPr>
        </p:nvSpPr>
        <p:spPr/>
        <p:txBody>
          <a:bodyPr/>
          <a:lstStyle/>
          <a:p>
            <a:pPr eaLnBrk="1" hangingPunct="1"/>
            <a:r>
              <a:rPr lang="en-US" altLang="he-IL"/>
              <a:t>Adding a GUI Element to the Application</a:t>
            </a:r>
          </a:p>
        </p:txBody>
      </p:sp>
      <p:grpSp>
        <p:nvGrpSpPr>
          <p:cNvPr id="56324" name="Group 16">
            <a:extLst>
              <a:ext uri="{FF2B5EF4-FFF2-40B4-BE49-F238E27FC236}">
                <a16:creationId xmlns:a16="http://schemas.microsoft.com/office/drawing/2014/main" id="{B5BB47C6-0466-4A1D-9CF9-8F5E568915B5}"/>
              </a:ext>
            </a:extLst>
          </p:cNvPr>
          <p:cNvGrpSpPr>
            <a:grpSpLocks/>
          </p:cNvGrpSpPr>
          <p:nvPr/>
        </p:nvGrpSpPr>
        <p:grpSpPr bwMode="auto">
          <a:xfrm>
            <a:off x="395288" y="939800"/>
            <a:ext cx="4321175" cy="4716463"/>
            <a:chOff x="249" y="592"/>
            <a:chExt cx="2722" cy="2971"/>
          </a:xfrm>
        </p:grpSpPr>
        <p:sp>
          <p:nvSpPr>
            <p:cNvPr id="56329" name="Text Box 6">
              <a:extLst>
                <a:ext uri="{FF2B5EF4-FFF2-40B4-BE49-F238E27FC236}">
                  <a16:creationId xmlns:a16="http://schemas.microsoft.com/office/drawing/2014/main" id="{BFAB6820-3BC1-4607-AAE6-EC81092059A2}"/>
                </a:ext>
              </a:extLst>
            </p:cNvPr>
            <p:cNvSpPr txBox="1">
              <a:spLocks noChangeArrowheads="1"/>
            </p:cNvSpPr>
            <p:nvPr/>
          </p:nvSpPr>
          <p:spPr bwMode="auto">
            <a:xfrm>
              <a:off x="566" y="799"/>
              <a:ext cx="2405" cy="2764"/>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defTabSz="290513" rtl="1">
                <a:defRPr>
                  <a:solidFill>
                    <a:schemeClr val="tx1"/>
                  </a:solidFill>
                  <a:latin typeface="Arial" panose="020B0604020202020204" pitchFamily="34" charset="0"/>
                  <a:cs typeface="Arial" panose="020B0604020202020204" pitchFamily="34" charset="0"/>
                </a:defRPr>
              </a:lvl1pPr>
              <a:lvl2pPr marL="742950" indent="-285750" defTabSz="290513" rtl="1">
                <a:defRPr>
                  <a:solidFill>
                    <a:schemeClr val="tx1"/>
                  </a:solidFill>
                  <a:latin typeface="Arial" panose="020B0604020202020204" pitchFamily="34" charset="0"/>
                  <a:cs typeface="Arial" panose="020B0604020202020204" pitchFamily="34" charset="0"/>
                </a:defRPr>
              </a:lvl2pPr>
              <a:lvl3pPr marL="1143000" indent="-228600" defTabSz="290513" rtl="1">
                <a:defRPr>
                  <a:solidFill>
                    <a:schemeClr val="tx1"/>
                  </a:solidFill>
                  <a:latin typeface="Arial" panose="020B0604020202020204" pitchFamily="34" charset="0"/>
                  <a:cs typeface="Arial" panose="020B0604020202020204" pitchFamily="34" charset="0"/>
                </a:defRPr>
              </a:lvl3pPr>
              <a:lvl4pPr marL="1600200" indent="-228600" defTabSz="290513" rtl="1">
                <a:defRPr>
                  <a:solidFill>
                    <a:schemeClr val="tx1"/>
                  </a:solidFill>
                  <a:latin typeface="Arial" panose="020B0604020202020204" pitchFamily="34" charset="0"/>
                  <a:cs typeface="Arial" panose="020B0604020202020204" pitchFamily="34" charset="0"/>
                </a:defRPr>
              </a:lvl4pPr>
              <a:lvl5pPr marL="2057400" indent="-228600" defTabSz="290513" rtl="1">
                <a:defRPr>
                  <a:solidFill>
                    <a:schemeClr val="tx1"/>
                  </a:solidFill>
                  <a:latin typeface="Arial" panose="020B0604020202020204" pitchFamily="34" charset="0"/>
                  <a:cs typeface="Arial" panose="020B0604020202020204" pitchFamily="34" charset="0"/>
                </a:defRPr>
              </a:lvl5pPr>
              <a:lvl6pPr marL="2514600" indent="-228600" defTabSz="290513"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90513"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90513"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90513"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130000"/>
                </a:lnSpc>
              </a:pPr>
              <a:r>
                <a:rPr lang="en-US" altLang="he-IL" sz="1200" b="1">
                  <a:latin typeface="Courier New" panose="02070309020205020404" pitchFamily="49" charset="0"/>
                  <a:cs typeface="Courier New" panose="02070309020205020404" pitchFamily="49" charset="0"/>
                </a:rPr>
                <a:t>#include "lib1/lib1.h"</a:t>
              </a:r>
            </a:p>
            <a:p>
              <a:pPr rtl="0" eaLnBrk="1" hangingPunct="1">
                <a:lnSpc>
                  <a:spcPct val="13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#if defined(GUI) &amp;&amp; defined(_WIN32)</a:t>
              </a: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#include &lt;windows.h&gt;</a:t>
              </a: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#endif</a:t>
              </a:r>
            </a:p>
            <a:p>
              <a:pPr rtl="0" eaLnBrk="1" hangingPunct="1">
                <a:lnSpc>
                  <a:spcPct val="13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130000"/>
                </a:lnSpc>
              </a:pPr>
              <a:r>
                <a:rPr lang="en-US" altLang="he-IL" sz="1200" b="1">
                  <a:latin typeface="Courier New" panose="02070309020205020404" pitchFamily="49" charset="0"/>
                  <a:cs typeface="Courier New" panose="02070309020205020404" pitchFamily="49" charset="0"/>
                </a:rPr>
                <a:t>#include &lt;stdio.h&gt;</a:t>
              </a:r>
            </a:p>
            <a:p>
              <a:pPr rtl="0" eaLnBrk="1" hangingPunct="1">
                <a:lnSpc>
                  <a:spcPct val="13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130000"/>
                </a:lnSpc>
              </a:pPr>
              <a:r>
                <a:rPr lang="en-US" altLang="he-IL" sz="1200" b="1">
                  <a:latin typeface="Courier New" panose="02070309020205020404" pitchFamily="49" charset="0"/>
                  <a:cs typeface="Courier New" panose="02070309020205020404" pitchFamily="49" charset="0"/>
                </a:rPr>
                <a:t>int main() {</a:t>
              </a:r>
            </a:p>
            <a:p>
              <a:pPr rtl="0" eaLnBrk="1" hangingPunct="1">
                <a:lnSpc>
                  <a:spcPct val="130000"/>
                </a:lnSpc>
              </a:pPr>
              <a:r>
                <a:rPr lang="en-US" altLang="he-IL" sz="1200" b="1">
                  <a:latin typeface="Courier New" panose="02070309020205020404" pitchFamily="49" charset="0"/>
                  <a:cs typeface="Courier New" panose="02070309020205020404" pitchFamily="49" charset="0"/>
                </a:rPr>
                <a:t>	const char *text = foo();</a:t>
              </a:r>
            </a:p>
            <a:p>
              <a:pPr rtl="0" eaLnBrk="1" hangingPunct="1">
                <a:lnSpc>
                  <a:spcPct val="130000"/>
                </a:lnSpc>
              </a:pPr>
              <a:r>
                <a:rPr lang="en-US" altLang="he-IL" sz="1200" b="1">
                  <a:latin typeface="Courier New" panose="02070309020205020404" pitchFamily="49" charset="0"/>
                  <a:cs typeface="Courier New" panose="02070309020205020404" pitchFamily="49" charset="0"/>
                </a:rPr>
                <a:t>	printf("%s\n", text);</a:t>
              </a: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#if defined(GUI) &amp;&amp; defined(_WIN32)</a:t>
              </a: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	MessageBox(0, text, "test1", MB_OK);</a:t>
              </a:r>
            </a:p>
            <a:p>
              <a:pPr rtl="0" eaLnBrk="1" hangingPunct="1">
                <a:lnSpc>
                  <a:spcPct val="130000"/>
                </a:lnSpc>
              </a:pPr>
              <a:r>
                <a:rPr lang="en-US" altLang="he-IL" sz="1200" b="1">
                  <a:solidFill>
                    <a:srgbClr val="FF3300"/>
                  </a:solidFill>
                  <a:latin typeface="Courier New" panose="02070309020205020404" pitchFamily="49" charset="0"/>
                  <a:cs typeface="Courier New" panose="02070309020205020404" pitchFamily="49" charset="0"/>
                </a:rPr>
                <a:t>#endif</a:t>
              </a:r>
            </a:p>
            <a:p>
              <a:pPr rtl="0" eaLnBrk="1" hangingPunct="1">
                <a:lnSpc>
                  <a:spcPct val="130000"/>
                </a:lnSpc>
              </a:pPr>
              <a:r>
                <a:rPr lang="en-US" altLang="he-IL" sz="1200" b="1">
                  <a:latin typeface="Courier New" panose="02070309020205020404" pitchFamily="49" charset="0"/>
                  <a:cs typeface="Courier New" panose="02070309020205020404" pitchFamily="49" charset="0"/>
                </a:rPr>
                <a:t>	return 0;</a:t>
              </a:r>
            </a:p>
            <a:p>
              <a:pPr rtl="0" eaLnBrk="1" hangingPunct="1">
                <a:lnSpc>
                  <a:spcPct val="130000"/>
                </a:lnSpc>
              </a:pPr>
              <a:r>
                <a:rPr lang="en-US" altLang="he-IL" sz="1200" b="1">
                  <a:latin typeface="Courier New" panose="02070309020205020404" pitchFamily="49" charset="0"/>
                  <a:cs typeface="Courier New" panose="02070309020205020404" pitchFamily="49" charset="0"/>
                </a:rPr>
                <a:t>}</a:t>
              </a:r>
            </a:p>
            <a:p>
              <a:pPr rtl="0" eaLnBrk="1" hangingPunct="1">
                <a:lnSpc>
                  <a:spcPct val="130000"/>
                </a:lnSpc>
              </a:pPr>
              <a:endParaRPr lang="en-US" altLang="he-IL" sz="1200" b="1"/>
            </a:p>
          </p:txBody>
        </p:sp>
        <p:sp>
          <p:nvSpPr>
            <p:cNvPr id="56330" name="Text Box 8">
              <a:extLst>
                <a:ext uri="{FF2B5EF4-FFF2-40B4-BE49-F238E27FC236}">
                  <a16:creationId xmlns:a16="http://schemas.microsoft.com/office/drawing/2014/main" id="{B8E35D3B-A4DA-4199-A18A-EFDC216E2452}"/>
                </a:ext>
              </a:extLst>
            </p:cNvPr>
            <p:cNvSpPr txBox="1">
              <a:spLocks noChangeArrowheads="1"/>
            </p:cNvSpPr>
            <p:nvPr/>
          </p:nvSpPr>
          <p:spPr bwMode="auto">
            <a:xfrm>
              <a:off x="1039" y="592"/>
              <a:ext cx="11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test1/test1.cpp</a:t>
              </a:r>
            </a:p>
          </p:txBody>
        </p:sp>
        <p:sp>
          <p:nvSpPr>
            <p:cNvPr id="56331" name="Text Box 14">
              <a:extLst>
                <a:ext uri="{FF2B5EF4-FFF2-40B4-BE49-F238E27FC236}">
                  <a16:creationId xmlns:a16="http://schemas.microsoft.com/office/drawing/2014/main" id="{BC5B87BA-75F4-4F5E-97A6-53B66AABE565}"/>
                </a:ext>
              </a:extLst>
            </p:cNvPr>
            <p:cNvSpPr txBox="1">
              <a:spLocks noChangeArrowheads="1"/>
            </p:cNvSpPr>
            <p:nvPr/>
          </p:nvSpPr>
          <p:spPr bwMode="auto">
            <a:xfrm>
              <a:off x="249" y="799"/>
              <a:ext cx="272" cy="2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lnSpc>
                  <a:spcPct val="130000"/>
                </a:lnSpc>
              </a:pPr>
              <a:r>
                <a:rPr lang="en-US" altLang="he-IL" sz="1200" b="1">
                  <a:latin typeface="Courier New" panose="02070309020205020404" pitchFamily="49" charset="0"/>
                  <a:cs typeface="Courier New" panose="02070309020205020404" pitchFamily="49" charset="0"/>
                </a:rPr>
                <a:t>1</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2</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3</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4</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5</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6</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7</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8</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9</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10</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11</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12</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13</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14</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15</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16</a:t>
              </a:r>
            </a:p>
            <a:p>
              <a:pPr algn="r" rtl="0" eaLnBrk="1" hangingPunct="1">
                <a:lnSpc>
                  <a:spcPct val="130000"/>
                </a:lnSpc>
              </a:pPr>
              <a:r>
                <a:rPr lang="en-US" altLang="he-IL" sz="1200" b="1">
                  <a:latin typeface="Courier New" panose="02070309020205020404" pitchFamily="49" charset="0"/>
                  <a:cs typeface="Courier New" panose="02070309020205020404" pitchFamily="49" charset="0"/>
                </a:rPr>
                <a:t>17</a:t>
              </a:r>
              <a:endParaRPr lang="en-US" altLang="he-IL" sz="1200" b="1"/>
            </a:p>
          </p:txBody>
        </p:sp>
      </p:grpSp>
      <p:grpSp>
        <p:nvGrpSpPr>
          <p:cNvPr id="56325" name="Group 17">
            <a:extLst>
              <a:ext uri="{FF2B5EF4-FFF2-40B4-BE49-F238E27FC236}">
                <a16:creationId xmlns:a16="http://schemas.microsoft.com/office/drawing/2014/main" id="{5C4F2C35-5B95-46AB-B804-28E1EC9F9745}"/>
              </a:ext>
            </a:extLst>
          </p:cNvPr>
          <p:cNvGrpSpPr>
            <a:grpSpLocks/>
          </p:cNvGrpSpPr>
          <p:nvPr/>
        </p:nvGrpSpPr>
        <p:grpSpPr bwMode="auto">
          <a:xfrm>
            <a:off x="4859338" y="949325"/>
            <a:ext cx="3960812" cy="5648325"/>
            <a:chOff x="3061" y="598"/>
            <a:chExt cx="2495" cy="3558"/>
          </a:xfrm>
        </p:grpSpPr>
        <p:sp>
          <p:nvSpPr>
            <p:cNvPr id="56326" name="Text Box 9">
              <a:extLst>
                <a:ext uri="{FF2B5EF4-FFF2-40B4-BE49-F238E27FC236}">
                  <a16:creationId xmlns:a16="http://schemas.microsoft.com/office/drawing/2014/main" id="{8364A14C-E19E-4D9D-A34B-CDFF1E704096}"/>
                </a:ext>
              </a:extLst>
            </p:cNvPr>
            <p:cNvSpPr txBox="1">
              <a:spLocks noChangeArrowheads="1"/>
            </p:cNvSpPr>
            <p:nvPr/>
          </p:nvSpPr>
          <p:spPr bwMode="auto">
            <a:xfrm>
              <a:off x="3808" y="598"/>
              <a:ext cx="10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test1/makefile</a:t>
              </a:r>
            </a:p>
          </p:txBody>
        </p:sp>
        <p:sp>
          <p:nvSpPr>
            <p:cNvPr id="56327" name="Text Box 12">
              <a:extLst>
                <a:ext uri="{FF2B5EF4-FFF2-40B4-BE49-F238E27FC236}">
                  <a16:creationId xmlns:a16="http://schemas.microsoft.com/office/drawing/2014/main" id="{83BF046E-F55F-41A1-9C56-FF0C02AE169B}"/>
                </a:ext>
              </a:extLst>
            </p:cNvPr>
            <p:cNvSpPr txBox="1">
              <a:spLocks noChangeArrowheads="1"/>
            </p:cNvSpPr>
            <p:nvPr/>
          </p:nvSpPr>
          <p:spPr bwMode="auto">
            <a:xfrm>
              <a:off x="3061" y="799"/>
              <a:ext cx="273" cy="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lnSpc>
                  <a:spcPct val="90000"/>
                </a:lnSpc>
              </a:pPr>
              <a:r>
                <a:rPr lang="en-US" altLang="he-IL" sz="1200" b="1">
                  <a:latin typeface="Courier New" panose="02070309020205020404" pitchFamily="49" charset="0"/>
                  <a:cs typeface="Courier New" panose="02070309020205020404" pitchFamily="49" charset="0"/>
                </a:rPr>
                <a:t>1</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3</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4</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5</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6</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7</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8</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9</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10</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11</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12</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13</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14</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15</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16</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17</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18</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19</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20</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21</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22</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23</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24</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25</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26</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27</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28</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29</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30</a:t>
              </a:r>
            </a:p>
            <a:p>
              <a:pPr algn="r" rtl="0" eaLnBrk="1" hangingPunct="1">
                <a:lnSpc>
                  <a:spcPct val="90000"/>
                </a:lnSpc>
              </a:pPr>
              <a:r>
                <a:rPr lang="en-US" altLang="he-IL" sz="1200" b="1">
                  <a:latin typeface="Courier New" panose="02070309020205020404" pitchFamily="49" charset="0"/>
                  <a:cs typeface="Courier New" panose="02070309020205020404" pitchFamily="49" charset="0"/>
                </a:rPr>
                <a:t>31</a:t>
              </a:r>
            </a:p>
          </p:txBody>
        </p:sp>
        <p:sp>
          <p:nvSpPr>
            <p:cNvPr id="56328" name="Text Box 7">
              <a:extLst>
                <a:ext uri="{FF2B5EF4-FFF2-40B4-BE49-F238E27FC236}">
                  <a16:creationId xmlns:a16="http://schemas.microsoft.com/office/drawing/2014/main" id="{2C28A5A7-98C3-4CE3-BFBE-5FBFE1F8EEB1}"/>
                </a:ext>
              </a:extLst>
            </p:cNvPr>
            <p:cNvSpPr txBox="1">
              <a:spLocks noChangeArrowheads="1"/>
            </p:cNvSpPr>
            <p:nvPr/>
          </p:nvSpPr>
          <p:spPr bwMode="auto">
            <a:xfrm>
              <a:off x="3379" y="799"/>
              <a:ext cx="2177" cy="335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defTabSz="457200" rtl="1">
                <a:defRPr>
                  <a:solidFill>
                    <a:schemeClr val="tx1"/>
                  </a:solidFill>
                  <a:latin typeface="Arial" panose="020B0604020202020204" pitchFamily="34" charset="0"/>
                  <a:cs typeface="Arial" panose="020B0604020202020204" pitchFamily="34" charset="0"/>
                </a:defRPr>
              </a:lvl1pPr>
              <a:lvl2pPr marL="742950" indent="-285750" defTabSz="457200" rtl="1">
                <a:defRPr>
                  <a:solidFill>
                    <a:schemeClr val="tx1"/>
                  </a:solidFill>
                  <a:latin typeface="Arial" panose="020B0604020202020204" pitchFamily="34" charset="0"/>
                  <a:cs typeface="Arial" panose="020B0604020202020204" pitchFamily="34" charset="0"/>
                </a:defRPr>
              </a:lvl2pPr>
              <a:lvl3pPr marL="1143000" indent="-228600" defTabSz="457200" rtl="1">
                <a:defRPr>
                  <a:solidFill>
                    <a:schemeClr val="tx1"/>
                  </a:solidFill>
                  <a:latin typeface="Arial" panose="020B0604020202020204" pitchFamily="34" charset="0"/>
                  <a:cs typeface="Arial" panose="020B0604020202020204" pitchFamily="34" charset="0"/>
                </a:defRPr>
              </a:lvl3pPr>
              <a:lvl4pPr marL="1600200" indent="-228600" defTabSz="457200" rtl="1">
                <a:defRPr>
                  <a:solidFill>
                    <a:schemeClr val="tx1"/>
                  </a:solidFill>
                  <a:latin typeface="Arial" panose="020B0604020202020204" pitchFamily="34" charset="0"/>
                  <a:cs typeface="Arial" panose="020B0604020202020204" pitchFamily="34" charset="0"/>
                </a:defRPr>
              </a:lvl4pPr>
              <a:lvl5pPr marL="2057400" indent="-228600" defTabSz="457200" rtl="1">
                <a:defRPr>
                  <a:solidFill>
                    <a:schemeClr val="tx1"/>
                  </a:solidFill>
                  <a:latin typeface="Arial" panose="020B0604020202020204" pitchFamily="34" charset="0"/>
                  <a:cs typeface="Arial" panose="020B0604020202020204" pitchFamily="34" charset="0"/>
                </a:defRPr>
              </a:lvl5pPr>
              <a:lvl6pPr marL="2514600" indent="-228600" defTabSz="4572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90000"/>
                </a:lnSpc>
              </a:pPr>
              <a:r>
                <a:rPr lang="en-US" altLang="he-IL" sz="1200" b="1">
                  <a:latin typeface="Courier New" panose="02070309020205020404" pitchFamily="49" charset="0"/>
                  <a:cs typeface="Courier New" panose="02070309020205020404" pitchFamily="49" charset="0"/>
                </a:rPr>
                <a:t>SRC_ROOT=../..</a:t>
              </a:r>
            </a:p>
            <a:p>
              <a:pPr rtl="0" eaLnBrk="1" hangingPunct="1">
                <a:lnSpc>
                  <a:spcPct val="90000"/>
                </a:lnSpc>
              </a:pPr>
              <a:r>
                <a:rPr lang="en-US" altLang="he-IL" sz="1200" b="1">
                  <a:latin typeface="Courier New" panose="02070309020205020404" pitchFamily="49" charset="0"/>
                  <a:cs typeface="Courier New" panose="02070309020205020404" pitchFamily="49" charset="0"/>
                </a:rPr>
                <a:t>include z:/freemason/4/main</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MODULE_NAME=test1</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PRODUCT=prog</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include $(MK)/defs</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define CC_PP_DEFS.common</a:t>
              </a:r>
            </a:p>
            <a:p>
              <a:pPr rtl="0" eaLnBrk="1" hangingPunct="1">
                <a:lnSpc>
                  <a:spcPct val="90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90000"/>
                </a:lnSpc>
              </a:pPr>
              <a:endParaRPr lang="en-US" altLang="he-IL" sz="1200" b="1">
                <a:solidFill>
                  <a:srgbClr val="FF3300"/>
                </a:solidFill>
                <a:latin typeface="Courier New" panose="02070309020205020404" pitchFamily="49" charset="0"/>
                <a:cs typeface="Courier New" panose="02070309020205020404" pitchFamily="49" charset="0"/>
              </a:endParaRPr>
            </a:p>
            <a:p>
              <a:pPr rtl="0" eaLnBrk="1" hangingPunct="1">
                <a:lnSpc>
                  <a:spcPct val="90000"/>
                </a:lnSpc>
              </a:pPr>
              <a:r>
                <a:rPr lang="en-US" altLang="he-IL" sz="1200" b="1">
                  <a:solidFill>
                    <a:srgbClr val="FF3300"/>
                  </a:solidFill>
                  <a:latin typeface="Courier New" panose="02070309020205020404" pitchFamily="49" charset="0"/>
                  <a:cs typeface="Courier New" panose="02070309020205020404" pitchFamily="49" charset="0"/>
                </a:rPr>
                <a:t>define CC_PP_DEFS.windows</a:t>
              </a:r>
            </a:p>
            <a:p>
              <a:pPr rtl="0" eaLnBrk="1" hangingPunct="1">
                <a:lnSpc>
                  <a:spcPct val="90000"/>
                </a:lnSpc>
              </a:pPr>
              <a:r>
                <a:rPr lang="en-US" altLang="he-IL" sz="1200" b="1">
                  <a:solidFill>
                    <a:srgbClr val="FF3300"/>
                  </a:solidFill>
                  <a:latin typeface="Courier New" panose="02070309020205020404" pitchFamily="49" charset="0"/>
                  <a:cs typeface="Courier New" panose="02070309020205020404" pitchFamily="49" charset="0"/>
                </a:rPr>
                <a:t>	GUI</a:t>
              </a:r>
            </a:p>
            <a:p>
              <a:pPr rtl="0" eaLnBrk="1" hangingPunct="1">
                <a:lnSpc>
                  <a:spcPct val="90000"/>
                </a:lnSpc>
              </a:pPr>
              <a:r>
                <a:rPr lang="en-US" altLang="he-IL" sz="1200" b="1">
                  <a:solidFill>
                    <a:srgbClr val="FF3300"/>
                  </a:solidFill>
                  <a:latin typeface="Courier New" panose="02070309020205020404" pitchFamily="49" charset="0"/>
                  <a:cs typeface="Courier New" panose="02070309020205020404" pitchFamily="49" charset="0"/>
                </a:rPr>
                <a:t>endef</a:t>
              </a:r>
            </a:p>
            <a:p>
              <a:pPr rtl="0" eaLnBrk="1" hangingPunct="1">
                <a:lnSpc>
                  <a:spcPct val="90000"/>
                </a:lnSpc>
              </a:pPr>
              <a:r>
                <a:rPr lang="en-US" altLang="he-IL" sz="1200" b="1">
                  <a:latin typeface="Courier New" panose="02070309020205020404" pitchFamily="49" charset="0"/>
                  <a:cs typeface="Courier New" panose="02070309020205020404" pitchFamily="49" charset="0"/>
                </a:rPr>
                <a:t> </a:t>
              </a:r>
            </a:p>
            <a:p>
              <a:pPr rtl="0" eaLnBrk="1" hangingPunct="1">
                <a:lnSpc>
                  <a:spcPct val="90000"/>
                </a:lnSpc>
              </a:pPr>
              <a:r>
                <a:rPr lang="en-US" altLang="he-IL" sz="1200" b="1">
                  <a:latin typeface="Courier New" panose="02070309020205020404" pitchFamily="49" charset="0"/>
                  <a:cs typeface="Courier New" panose="02070309020205020404" pitchFamily="49" charset="0"/>
                </a:rPr>
                <a:t>define CC_INCLUDE_DIRS.common</a:t>
              </a:r>
            </a:p>
            <a:p>
              <a:pPr rtl="0" eaLnBrk="1" hangingPunct="1">
                <a:lnSpc>
                  <a:spcPct val="90000"/>
                </a:lnSpc>
              </a:pPr>
              <a:r>
                <a:rPr lang="en-US" altLang="he-IL" sz="1200" b="1">
                  <a:latin typeface="Courier New" panose="02070309020205020404" pitchFamily="49" charset="0"/>
                  <a:cs typeface="Courier New" panose="02070309020205020404" pitchFamily="49" charset="0"/>
                </a:rPr>
                <a:t>	..</a:t>
              </a:r>
            </a:p>
            <a:p>
              <a:pPr rtl="0" eaLnBrk="1" hangingPunct="1">
                <a:lnSpc>
                  <a:spcPct val="90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define CC_SRC_FILES.common</a:t>
              </a:r>
            </a:p>
            <a:p>
              <a:pPr rtl="0" eaLnBrk="1" hangingPunct="1">
                <a:lnSpc>
                  <a:spcPct val="90000"/>
                </a:lnSpc>
              </a:pPr>
              <a:r>
                <a:rPr lang="en-US" altLang="he-IL" sz="1200" b="1">
                  <a:latin typeface="Courier New" panose="02070309020205020404" pitchFamily="49" charset="0"/>
                  <a:cs typeface="Courier New" panose="02070309020205020404" pitchFamily="49" charset="0"/>
                </a:rPr>
                <a:t>	test1.cpp</a:t>
              </a:r>
            </a:p>
            <a:p>
              <a:pPr rtl="0" eaLnBrk="1" hangingPunct="1">
                <a:lnSpc>
                  <a:spcPct val="90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a:t>
              </a:r>
            </a:p>
            <a:p>
              <a:pPr rtl="0" eaLnBrk="1" hangingPunct="1">
                <a:lnSpc>
                  <a:spcPct val="90000"/>
                </a:lnSpc>
              </a:pPr>
              <a:endParaRPr lang="en-US" altLang="he-IL" sz="1200" b="1">
                <a:latin typeface="Courier New" panose="02070309020205020404" pitchFamily="49" charset="0"/>
                <a:cs typeface="Courier New" panose="02070309020205020404" pitchFamily="49" charset="0"/>
              </a:endParaRPr>
            </a:p>
            <a:p>
              <a:pPr rtl="0" eaLnBrk="1" hangingPunct="1">
                <a:lnSpc>
                  <a:spcPct val="90000"/>
                </a:lnSpc>
              </a:pPr>
              <a:r>
                <a:rPr lang="en-US" altLang="he-IL" sz="1200" b="1">
                  <a:latin typeface="Courier New" panose="02070309020205020404" pitchFamily="49" charset="0"/>
                  <a:cs typeface="Courier New" panose="02070309020205020404" pitchFamily="49" charset="0"/>
                </a:rPr>
                <a:t>include $(MK)/rules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7">
            <a:extLst>
              <a:ext uri="{FF2B5EF4-FFF2-40B4-BE49-F238E27FC236}">
                <a16:creationId xmlns:a16="http://schemas.microsoft.com/office/drawing/2014/main" id="{5F896893-A0BD-450A-BB5F-8A7E2A403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a:extLst>
              <a:ext uri="{FF2B5EF4-FFF2-40B4-BE49-F238E27FC236}">
                <a16:creationId xmlns:a16="http://schemas.microsoft.com/office/drawing/2014/main" id="{1020AF66-CF28-411E-9437-CC63BFA0A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4">
            <a:extLst>
              <a:ext uri="{FF2B5EF4-FFF2-40B4-BE49-F238E27FC236}">
                <a16:creationId xmlns:a16="http://schemas.microsoft.com/office/drawing/2014/main" id="{F346C7F0-09B2-4BFA-9B95-949ED7318504}"/>
              </a:ext>
            </a:extLst>
          </p:cNvPr>
          <p:cNvSpPr>
            <a:spLocks noGrp="1" noChangeArrowheads="1"/>
          </p:cNvSpPr>
          <p:nvPr>
            <p:ph type="ctrTitle"/>
          </p:nvPr>
        </p:nvSpPr>
        <p:spPr>
          <a:xfrm>
            <a:off x="2843213" y="2565400"/>
            <a:ext cx="5184775" cy="1470025"/>
          </a:xfrm>
        </p:spPr>
        <p:txBody>
          <a:bodyPr anchor="ctr"/>
          <a:lstStyle/>
          <a:p>
            <a:pPr algn="l" eaLnBrk="1" hangingPunct="1"/>
            <a:r>
              <a:rPr lang="en-US" altLang="he-IL" sz="3000"/>
              <a:t>Lib1 Goes Dynamic</a:t>
            </a:r>
          </a:p>
        </p:txBody>
      </p:sp>
      <p:sp>
        <p:nvSpPr>
          <p:cNvPr id="58373" name="Line 5">
            <a:extLst>
              <a:ext uri="{FF2B5EF4-FFF2-40B4-BE49-F238E27FC236}">
                <a16:creationId xmlns:a16="http://schemas.microsoft.com/office/drawing/2014/main" id="{319ADDF5-2BC2-4DCA-B56E-65334595BEBA}"/>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8374" name="Line 6">
            <a:extLst>
              <a:ext uri="{FF2B5EF4-FFF2-40B4-BE49-F238E27FC236}">
                <a16:creationId xmlns:a16="http://schemas.microsoft.com/office/drawing/2014/main" id="{6184B398-E109-406E-A8A7-A98B6F2860FD}"/>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a:extLst>
              <a:ext uri="{FF2B5EF4-FFF2-40B4-BE49-F238E27FC236}">
                <a16:creationId xmlns:a16="http://schemas.microsoft.com/office/drawing/2014/main" id="{4524A24D-AFD4-473E-84F4-08A3DE5CE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19" r="26936"/>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5">
            <a:extLst>
              <a:ext uri="{FF2B5EF4-FFF2-40B4-BE49-F238E27FC236}">
                <a16:creationId xmlns:a16="http://schemas.microsoft.com/office/drawing/2014/main" id="{65E0B66F-47C3-4EE8-B573-EF1460D9F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a:extLst>
              <a:ext uri="{FF2B5EF4-FFF2-40B4-BE49-F238E27FC236}">
                <a16:creationId xmlns:a16="http://schemas.microsoft.com/office/drawing/2014/main" id="{3E5A28D6-A341-48B0-9AF2-0EA456600BB7}"/>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Overview</a:t>
            </a:r>
            <a:endParaRPr lang="en-US" altLang="he-IL" sz="3000">
              <a:solidFill>
                <a:schemeClr val="bg2"/>
              </a:solidFill>
            </a:endParaRPr>
          </a:p>
        </p:txBody>
      </p:sp>
      <p:sp>
        <p:nvSpPr>
          <p:cNvPr id="7173" name="Line 6">
            <a:extLst>
              <a:ext uri="{FF2B5EF4-FFF2-40B4-BE49-F238E27FC236}">
                <a16:creationId xmlns:a16="http://schemas.microsoft.com/office/drawing/2014/main" id="{E3337D3E-35F0-40FE-B659-5DB73A4A3211}"/>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174" name="Line 7">
            <a:extLst>
              <a:ext uri="{FF2B5EF4-FFF2-40B4-BE49-F238E27FC236}">
                <a16:creationId xmlns:a16="http://schemas.microsoft.com/office/drawing/2014/main" id="{D0230058-09A8-4E57-A3B3-686A4CE82172}"/>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7394A9B-83C2-4829-8319-8846A633CC12}"/>
              </a:ext>
            </a:extLst>
          </p:cNvPr>
          <p:cNvSpPr>
            <a:spLocks noGrp="1" noChangeArrowheads="1"/>
          </p:cNvSpPr>
          <p:nvPr>
            <p:ph type="title"/>
          </p:nvPr>
        </p:nvSpPr>
        <p:spPr/>
        <p:txBody>
          <a:bodyPr/>
          <a:lstStyle/>
          <a:p>
            <a:pPr eaLnBrk="1" hangingPunct="1"/>
            <a:r>
              <a:rPr lang="en-US" altLang="he-IL"/>
              <a:t>Lib1 as a DLL (1)</a:t>
            </a:r>
          </a:p>
        </p:txBody>
      </p:sp>
      <p:sp>
        <p:nvSpPr>
          <p:cNvPr id="60419" name="Rectangle 6">
            <a:extLst>
              <a:ext uri="{FF2B5EF4-FFF2-40B4-BE49-F238E27FC236}">
                <a16:creationId xmlns:a16="http://schemas.microsoft.com/office/drawing/2014/main" id="{CACDB505-FAA9-47E5-BA9C-E2A38CB47F24}"/>
              </a:ext>
            </a:extLst>
          </p:cNvPr>
          <p:cNvSpPr>
            <a:spLocks noChangeArrowheads="1"/>
          </p:cNvSpPr>
          <p:nvPr/>
        </p:nvSpPr>
        <p:spPr bwMode="auto">
          <a:xfrm>
            <a:off x="468313" y="120808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85775" indent="-438150"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031875" indent="-366713"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eaLnBrk="1" hangingPunct="1">
              <a:buFontTx/>
              <a:buNone/>
            </a:pPr>
            <a:r>
              <a:rPr lang="en-US" altLang="he-IL"/>
              <a:t>	</a:t>
            </a:r>
          </a:p>
          <a:p>
            <a:pPr eaLnBrk="1" hangingPunct="1">
              <a:buFontTx/>
              <a:buNone/>
            </a:pPr>
            <a:r>
              <a:rPr lang="en-US" altLang="he-IL"/>
              <a:t>Preliminary step: cleaning test1</a:t>
            </a:r>
          </a:p>
          <a:p>
            <a:pPr eaLnBrk="1" hangingPunct="1">
              <a:buFontTx/>
              <a:buNone/>
            </a:pPr>
            <a:endParaRPr lang="en-US" altLang="he-IL" sz="2000"/>
          </a:p>
          <a:p>
            <a:pPr lvl="1" eaLnBrk="1" hangingPunct="1">
              <a:buFontTx/>
              <a:buNone/>
            </a:pPr>
            <a:r>
              <a:rPr lang="en-US" altLang="he-IL" sz="1800" b="1">
                <a:solidFill>
                  <a:schemeClr val="tx1"/>
                </a:solidFill>
                <a:latin typeface="Courier New" panose="02070309020205020404" pitchFamily="49" charset="0"/>
                <a:cs typeface="Courier New" panose="02070309020205020404" pitchFamily="49" charset="0"/>
              </a:rPr>
              <a:t>mk PLATFORM=win32 DEBUG=1 clean DEEP=1</a:t>
            </a:r>
          </a:p>
        </p:txBody>
      </p:sp>
      <p:sp>
        <p:nvSpPr>
          <p:cNvPr id="60420" name="AutoShape 7">
            <a:extLst>
              <a:ext uri="{FF2B5EF4-FFF2-40B4-BE49-F238E27FC236}">
                <a16:creationId xmlns:a16="http://schemas.microsoft.com/office/drawing/2014/main" id="{46DFE845-AFEC-40E2-B203-65FF615094E7}"/>
              </a:ext>
            </a:extLst>
          </p:cNvPr>
          <p:cNvSpPr>
            <a:spLocks noChangeArrowheads="1"/>
          </p:cNvSpPr>
          <p:nvPr/>
        </p:nvSpPr>
        <p:spPr bwMode="auto">
          <a:xfrm>
            <a:off x="4918075" y="3384550"/>
            <a:ext cx="3168650" cy="576263"/>
          </a:xfrm>
          <a:prstGeom prst="wedgeRoundRectCallout">
            <a:avLst>
              <a:gd name="adj1" fmla="val -84370"/>
              <a:gd name="adj2" fmla="val -156338"/>
              <a:gd name="adj3" fmla="val 16667"/>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b="1" i="1"/>
              <a:t>Order does not matter!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960B830-86D1-495C-9E41-73C026C3CB8D}"/>
              </a:ext>
            </a:extLst>
          </p:cNvPr>
          <p:cNvSpPr>
            <a:spLocks noGrp="1" noChangeArrowheads="1"/>
          </p:cNvSpPr>
          <p:nvPr>
            <p:ph type="title"/>
          </p:nvPr>
        </p:nvSpPr>
        <p:spPr/>
        <p:txBody>
          <a:bodyPr/>
          <a:lstStyle/>
          <a:p>
            <a:pPr eaLnBrk="1" hangingPunct="1"/>
            <a:r>
              <a:rPr lang="en-US" altLang="he-IL"/>
              <a:t>Lib1 as a DLL (2)</a:t>
            </a:r>
          </a:p>
        </p:txBody>
      </p:sp>
      <p:sp>
        <p:nvSpPr>
          <p:cNvPr id="62467" name="Rectangle 4">
            <a:extLst>
              <a:ext uri="{FF2B5EF4-FFF2-40B4-BE49-F238E27FC236}">
                <a16:creationId xmlns:a16="http://schemas.microsoft.com/office/drawing/2014/main" id="{2DEA8539-5463-48F5-B6F9-A7F46BF0B3E8}"/>
              </a:ext>
            </a:extLst>
          </p:cNvPr>
          <p:cNvSpPr>
            <a:spLocks noChangeArrowheads="1"/>
          </p:cNvSpPr>
          <p:nvPr/>
        </p:nvSpPr>
        <p:spPr bwMode="auto">
          <a:xfrm>
            <a:off x="468313" y="1208088"/>
            <a:ext cx="8229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85775" indent="-438150"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031875" indent="-366713"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eaLnBrk="1" hangingPunct="1">
              <a:buFontTx/>
              <a:buNone/>
            </a:pPr>
            <a:r>
              <a:rPr lang="en-US" altLang="he-IL"/>
              <a:t>Turning Lib1 into a DLL:</a:t>
            </a:r>
          </a:p>
        </p:txBody>
      </p:sp>
      <p:grpSp>
        <p:nvGrpSpPr>
          <p:cNvPr id="62468" name="Group 16">
            <a:extLst>
              <a:ext uri="{FF2B5EF4-FFF2-40B4-BE49-F238E27FC236}">
                <a16:creationId xmlns:a16="http://schemas.microsoft.com/office/drawing/2014/main" id="{7630AE35-9D61-4419-AD82-911698A69B97}"/>
              </a:ext>
            </a:extLst>
          </p:cNvPr>
          <p:cNvGrpSpPr>
            <a:grpSpLocks/>
          </p:cNvGrpSpPr>
          <p:nvPr/>
        </p:nvGrpSpPr>
        <p:grpSpPr bwMode="auto">
          <a:xfrm>
            <a:off x="395288" y="1903413"/>
            <a:ext cx="3529012" cy="2101850"/>
            <a:chOff x="249" y="1199"/>
            <a:chExt cx="2223" cy="1324"/>
          </a:xfrm>
        </p:grpSpPr>
        <p:sp>
          <p:nvSpPr>
            <p:cNvPr id="62473" name="Text Box 8">
              <a:extLst>
                <a:ext uri="{FF2B5EF4-FFF2-40B4-BE49-F238E27FC236}">
                  <a16:creationId xmlns:a16="http://schemas.microsoft.com/office/drawing/2014/main" id="{C3CE23D3-88D9-42E8-84DE-17BC9CE09085}"/>
                </a:ext>
              </a:extLst>
            </p:cNvPr>
            <p:cNvSpPr txBox="1">
              <a:spLocks noChangeArrowheads="1"/>
            </p:cNvSpPr>
            <p:nvPr/>
          </p:nvSpPr>
          <p:spPr bwMode="auto">
            <a:xfrm>
              <a:off x="249" y="1496"/>
              <a:ext cx="232"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1</a:t>
              </a:r>
            </a:p>
            <a:p>
              <a:pPr rtl="0" eaLnBrk="1" hangingPunct="1"/>
              <a:r>
                <a:rPr lang="en-US" altLang="he-IL" sz="1200" b="1">
                  <a:latin typeface="Courier New" panose="02070309020205020404" pitchFamily="49" charset="0"/>
                  <a:cs typeface="Courier New" panose="02070309020205020404" pitchFamily="49" charset="0"/>
                </a:rPr>
                <a:t>2</a:t>
              </a:r>
            </a:p>
            <a:p>
              <a:pPr rtl="0" eaLnBrk="1" hangingPunct="1"/>
              <a:r>
                <a:rPr lang="en-US" altLang="he-IL" sz="1200" b="1">
                  <a:latin typeface="Courier New" panose="02070309020205020404" pitchFamily="49" charset="0"/>
                  <a:cs typeface="Courier New" panose="02070309020205020404" pitchFamily="49" charset="0"/>
                </a:rPr>
                <a:t>3</a:t>
              </a:r>
            </a:p>
            <a:p>
              <a:pPr rtl="0" eaLnBrk="1" hangingPunct="1"/>
              <a:r>
                <a:rPr lang="en-US" altLang="he-IL" sz="1200" b="1">
                  <a:latin typeface="Courier New" panose="02070309020205020404" pitchFamily="49" charset="0"/>
                  <a:cs typeface="Courier New" panose="02070309020205020404" pitchFamily="49" charset="0"/>
                </a:rPr>
                <a:t>4</a:t>
              </a:r>
            </a:p>
            <a:p>
              <a:pPr rtl="0" eaLnBrk="1" hangingPunct="1"/>
              <a:r>
                <a:rPr lang="en-US" altLang="he-IL" sz="1200" b="1">
                  <a:latin typeface="Courier New" panose="02070309020205020404" pitchFamily="49" charset="0"/>
                  <a:cs typeface="Courier New" panose="02070309020205020404" pitchFamily="49" charset="0"/>
                </a:rPr>
                <a:t>5</a:t>
              </a:r>
            </a:p>
            <a:p>
              <a:pPr rtl="0" eaLnBrk="1" hangingPunct="1"/>
              <a:r>
                <a:rPr lang="en-US" altLang="he-IL" sz="1200" b="1">
                  <a:latin typeface="Courier New" panose="02070309020205020404" pitchFamily="49" charset="0"/>
                  <a:cs typeface="Courier New" panose="02070309020205020404" pitchFamily="49" charset="0"/>
                </a:rPr>
                <a:t>6</a:t>
              </a:r>
            </a:p>
          </p:txBody>
        </p:sp>
        <p:sp>
          <p:nvSpPr>
            <p:cNvPr id="62474" name="Text Box 10">
              <a:extLst>
                <a:ext uri="{FF2B5EF4-FFF2-40B4-BE49-F238E27FC236}">
                  <a16:creationId xmlns:a16="http://schemas.microsoft.com/office/drawing/2014/main" id="{FCB725F8-60FB-4D33-BEBE-C8D5C779F3F5}"/>
                </a:ext>
              </a:extLst>
            </p:cNvPr>
            <p:cNvSpPr txBox="1">
              <a:spLocks noChangeArrowheads="1"/>
            </p:cNvSpPr>
            <p:nvPr/>
          </p:nvSpPr>
          <p:spPr bwMode="auto">
            <a:xfrm>
              <a:off x="943" y="1199"/>
              <a:ext cx="9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b="1" i="1"/>
                <a:t>lib1/lib1.cpp</a:t>
              </a:r>
            </a:p>
          </p:txBody>
        </p:sp>
        <p:sp>
          <p:nvSpPr>
            <p:cNvPr id="62475" name="Text Box 12">
              <a:extLst>
                <a:ext uri="{FF2B5EF4-FFF2-40B4-BE49-F238E27FC236}">
                  <a16:creationId xmlns:a16="http://schemas.microsoft.com/office/drawing/2014/main" id="{3030BC56-5FE4-4B63-9748-3687A91FEF0D}"/>
                </a:ext>
              </a:extLst>
            </p:cNvPr>
            <p:cNvSpPr txBox="1">
              <a:spLocks noChangeArrowheads="1"/>
            </p:cNvSpPr>
            <p:nvPr/>
          </p:nvSpPr>
          <p:spPr bwMode="auto">
            <a:xfrm>
              <a:off x="476" y="1480"/>
              <a:ext cx="1996" cy="104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#include "lib1.h"</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solidFill>
                    <a:srgbClr val="FF0000"/>
                  </a:solidFill>
                  <a:latin typeface="Courier New" panose="02070309020205020404" pitchFamily="49" charset="0"/>
                  <a:cs typeface="Courier New" panose="02070309020205020404" pitchFamily="49" charset="0"/>
                </a:rPr>
                <a:t>LIB1_API</a:t>
              </a:r>
              <a:r>
                <a:rPr lang="en-US" altLang="he-IL" sz="1200" b="1">
                  <a:latin typeface="Courier New" panose="02070309020205020404" pitchFamily="49" charset="0"/>
                  <a:cs typeface="Courier New" panose="02070309020205020404" pitchFamily="49" charset="0"/>
                </a:rPr>
                <a:t> const char *foo() {</a:t>
              </a:r>
            </a:p>
            <a:p>
              <a:pPr rtl="0" eaLnBrk="1" hangingPunct="1"/>
              <a:r>
                <a:rPr lang="en-US" altLang="he-IL" sz="1200" b="1">
                  <a:latin typeface="Courier New" panose="02070309020205020404" pitchFamily="49" charset="0"/>
                  <a:cs typeface="Courier New" panose="02070309020205020404" pitchFamily="49" charset="0"/>
                </a:rPr>
                <a:t>  return "Hello, World!";</a:t>
              </a:r>
            </a:p>
            <a:p>
              <a:pPr rtl="0" eaLnBrk="1" hangingPunct="1"/>
              <a:r>
                <a:rPr lang="en-US" altLang="he-IL" sz="1200" b="1">
                  <a:latin typeface="Courier New" panose="02070309020205020404" pitchFamily="49" charset="0"/>
                  <a:cs typeface="Courier New" panose="02070309020205020404" pitchFamily="49" charset="0"/>
                </a:rPr>
                <a:t>}</a:t>
              </a:r>
            </a:p>
          </p:txBody>
        </p:sp>
      </p:grpSp>
      <p:grpSp>
        <p:nvGrpSpPr>
          <p:cNvPr id="62469" name="Group 15">
            <a:extLst>
              <a:ext uri="{FF2B5EF4-FFF2-40B4-BE49-F238E27FC236}">
                <a16:creationId xmlns:a16="http://schemas.microsoft.com/office/drawing/2014/main" id="{453B4C74-4349-439F-A952-1816C0D611BA}"/>
              </a:ext>
            </a:extLst>
          </p:cNvPr>
          <p:cNvGrpSpPr>
            <a:grpSpLocks/>
          </p:cNvGrpSpPr>
          <p:nvPr/>
        </p:nvGrpSpPr>
        <p:grpSpPr bwMode="auto">
          <a:xfrm>
            <a:off x="4211638" y="1912938"/>
            <a:ext cx="4594225" cy="2478087"/>
            <a:chOff x="2653" y="1205"/>
            <a:chExt cx="2894" cy="1561"/>
          </a:xfrm>
        </p:grpSpPr>
        <p:sp>
          <p:nvSpPr>
            <p:cNvPr id="62470" name="Text Box 9">
              <a:extLst>
                <a:ext uri="{FF2B5EF4-FFF2-40B4-BE49-F238E27FC236}">
                  <a16:creationId xmlns:a16="http://schemas.microsoft.com/office/drawing/2014/main" id="{8AA89315-148D-43DE-9F4E-96E02EFDB125}"/>
                </a:ext>
              </a:extLst>
            </p:cNvPr>
            <p:cNvSpPr txBox="1">
              <a:spLocks noChangeArrowheads="1"/>
            </p:cNvSpPr>
            <p:nvPr/>
          </p:nvSpPr>
          <p:spPr bwMode="auto">
            <a:xfrm>
              <a:off x="2870" y="1435"/>
              <a:ext cx="2677" cy="132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solidFill>
                    <a:srgbClr val="FF0000"/>
                  </a:solidFill>
                  <a:latin typeface="Courier New" panose="02070309020205020404" pitchFamily="49" charset="0"/>
                  <a:cs typeface="Courier New" panose="02070309020205020404" pitchFamily="49" charset="0"/>
                </a:rPr>
                <a:t>#ifdef _WIN32</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ifdef LIB1_EXPORTS</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define LIB1_API __declspec(dllexport)</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else</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define LIB1_API __declspec(dllimport)</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endif</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#else</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  define LIB1_API</a:t>
              </a:r>
            </a:p>
            <a:p>
              <a:pPr rtl="0" eaLnBrk="1" hangingPunct="1"/>
              <a:r>
                <a:rPr lang="en-US" altLang="he-IL" sz="1200" b="1">
                  <a:solidFill>
                    <a:srgbClr val="FF0000"/>
                  </a:solidFill>
                  <a:latin typeface="Courier New" panose="02070309020205020404" pitchFamily="49" charset="0"/>
                  <a:cs typeface="Courier New" panose="02070309020205020404" pitchFamily="49" charset="0"/>
                </a:rPr>
                <a:t>#endif</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solidFill>
                    <a:srgbClr val="FF0000"/>
                  </a:solidFill>
                  <a:latin typeface="Courier New" panose="02070309020205020404" pitchFamily="49" charset="0"/>
                  <a:cs typeface="Courier New" panose="02070309020205020404" pitchFamily="49" charset="0"/>
                </a:rPr>
                <a:t>LIB1_API</a:t>
              </a:r>
              <a:r>
                <a:rPr lang="en-US" altLang="he-IL" sz="1200" b="1">
                  <a:latin typeface="Courier New" panose="02070309020205020404" pitchFamily="49" charset="0"/>
                  <a:cs typeface="Courier New" panose="02070309020205020404" pitchFamily="49" charset="0"/>
                </a:rPr>
                <a:t> const char *foo();</a:t>
              </a:r>
            </a:p>
          </p:txBody>
        </p:sp>
        <p:sp>
          <p:nvSpPr>
            <p:cNvPr id="62471" name="Text Box 11">
              <a:extLst>
                <a:ext uri="{FF2B5EF4-FFF2-40B4-BE49-F238E27FC236}">
                  <a16:creationId xmlns:a16="http://schemas.microsoft.com/office/drawing/2014/main" id="{78764E2F-CBDF-4E35-BF8F-503CDC4A6724}"/>
                </a:ext>
              </a:extLst>
            </p:cNvPr>
            <p:cNvSpPr txBox="1">
              <a:spLocks noChangeArrowheads="1"/>
            </p:cNvSpPr>
            <p:nvPr/>
          </p:nvSpPr>
          <p:spPr bwMode="auto">
            <a:xfrm>
              <a:off x="3815" y="1205"/>
              <a:ext cx="7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lib1/lib1.h</a:t>
              </a:r>
            </a:p>
          </p:txBody>
        </p:sp>
        <p:sp>
          <p:nvSpPr>
            <p:cNvPr id="62472" name="Text Box 13">
              <a:extLst>
                <a:ext uri="{FF2B5EF4-FFF2-40B4-BE49-F238E27FC236}">
                  <a16:creationId xmlns:a16="http://schemas.microsoft.com/office/drawing/2014/main" id="{5B2F6AD6-B556-4E3B-BF35-F114171FA85D}"/>
                </a:ext>
              </a:extLst>
            </p:cNvPr>
            <p:cNvSpPr txBox="1">
              <a:spLocks noChangeArrowheads="1"/>
            </p:cNvSpPr>
            <p:nvPr/>
          </p:nvSpPr>
          <p:spPr bwMode="auto">
            <a:xfrm>
              <a:off x="2653" y="1443"/>
              <a:ext cx="232" cy="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b="1">
                  <a:latin typeface="Courier New" panose="02070309020205020404" pitchFamily="49" charset="0"/>
                  <a:cs typeface="Courier New" panose="02070309020205020404" pitchFamily="49" charset="0"/>
                </a:rPr>
                <a:t>1</a:t>
              </a:r>
            </a:p>
            <a:p>
              <a:pPr algn="r" rtl="0" eaLnBrk="1" hangingPunct="1"/>
              <a:r>
                <a:rPr lang="en-US" altLang="he-IL" sz="1200" b="1">
                  <a:latin typeface="Courier New" panose="02070309020205020404" pitchFamily="49" charset="0"/>
                  <a:cs typeface="Courier New" panose="02070309020205020404" pitchFamily="49" charset="0"/>
                </a:rPr>
                <a:t>2</a:t>
              </a:r>
            </a:p>
            <a:p>
              <a:pPr algn="r" rtl="0" eaLnBrk="1" hangingPunct="1"/>
              <a:r>
                <a:rPr lang="en-US" altLang="he-IL" sz="1200" b="1">
                  <a:latin typeface="Courier New" panose="02070309020205020404" pitchFamily="49" charset="0"/>
                  <a:cs typeface="Courier New" panose="02070309020205020404" pitchFamily="49" charset="0"/>
                </a:rPr>
                <a:t>3</a:t>
              </a:r>
            </a:p>
            <a:p>
              <a:pPr algn="r" rtl="0" eaLnBrk="1" hangingPunct="1"/>
              <a:r>
                <a:rPr lang="en-US" altLang="he-IL" sz="1200" b="1">
                  <a:latin typeface="Courier New" panose="02070309020205020404" pitchFamily="49" charset="0"/>
                  <a:cs typeface="Courier New" panose="02070309020205020404" pitchFamily="49" charset="0"/>
                </a:rPr>
                <a:t>4</a:t>
              </a:r>
            </a:p>
            <a:p>
              <a:pPr algn="r" rtl="0" eaLnBrk="1" hangingPunct="1"/>
              <a:r>
                <a:rPr lang="en-US" altLang="he-IL" sz="1200" b="1">
                  <a:latin typeface="Courier New" panose="02070309020205020404" pitchFamily="49" charset="0"/>
                  <a:cs typeface="Courier New" panose="02070309020205020404" pitchFamily="49" charset="0"/>
                </a:rPr>
                <a:t>5</a:t>
              </a:r>
            </a:p>
            <a:p>
              <a:pPr algn="r" rtl="0" eaLnBrk="1" hangingPunct="1"/>
              <a:r>
                <a:rPr lang="en-US" altLang="he-IL" sz="1200" b="1">
                  <a:latin typeface="Courier New" panose="02070309020205020404" pitchFamily="49" charset="0"/>
                  <a:cs typeface="Courier New" panose="02070309020205020404" pitchFamily="49" charset="0"/>
                </a:rPr>
                <a:t>6</a:t>
              </a:r>
            </a:p>
            <a:p>
              <a:pPr algn="r" rtl="0" eaLnBrk="1" hangingPunct="1"/>
              <a:r>
                <a:rPr lang="en-US" altLang="he-IL" sz="1200" b="1">
                  <a:latin typeface="Courier New" panose="02070309020205020404" pitchFamily="49" charset="0"/>
                  <a:cs typeface="Courier New" panose="02070309020205020404" pitchFamily="49" charset="0"/>
                </a:rPr>
                <a:t>7</a:t>
              </a:r>
            </a:p>
            <a:p>
              <a:pPr algn="r" rtl="0" eaLnBrk="1" hangingPunct="1"/>
              <a:r>
                <a:rPr lang="en-US" altLang="he-IL" sz="1200" b="1">
                  <a:latin typeface="Courier New" panose="02070309020205020404" pitchFamily="49" charset="0"/>
                  <a:cs typeface="Courier New" panose="02070309020205020404" pitchFamily="49" charset="0"/>
                </a:rPr>
                <a:t>8</a:t>
              </a:r>
            </a:p>
            <a:p>
              <a:pPr algn="r" rtl="0" eaLnBrk="1" hangingPunct="1"/>
              <a:r>
                <a:rPr lang="en-US" altLang="he-IL" sz="1200" b="1">
                  <a:latin typeface="Courier New" panose="02070309020205020404" pitchFamily="49" charset="0"/>
                  <a:cs typeface="Courier New" panose="02070309020205020404" pitchFamily="49" charset="0"/>
                </a:rPr>
                <a:t>9</a:t>
              </a:r>
            </a:p>
            <a:p>
              <a:pPr algn="r" rtl="0" eaLnBrk="1" hangingPunct="1"/>
              <a:r>
                <a:rPr lang="en-US" altLang="he-IL" sz="1200" b="1">
                  <a:latin typeface="Courier New" panose="02070309020205020404" pitchFamily="49" charset="0"/>
                  <a:cs typeface="Courier New" panose="02070309020205020404" pitchFamily="49" charset="0"/>
                </a:rPr>
                <a:t>10</a:t>
              </a:r>
            </a:p>
            <a:p>
              <a:pPr algn="r" rtl="0" eaLnBrk="1" hangingPunct="1"/>
              <a:r>
                <a:rPr lang="en-US" altLang="he-IL" sz="1200" b="1">
                  <a:latin typeface="Courier New" panose="02070309020205020404" pitchFamily="49" charset="0"/>
                  <a:cs typeface="Courier New" panose="02070309020205020404" pitchFamily="49" charset="0"/>
                </a:rPr>
                <a:t>11</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8941F7F-C266-41B1-B40E-F0093ED6E65F}"/>
              </a:ext>
            </a:extLst>
          </p:cNvPr>
          <p:cNvSpPr>
            <a:spLocks noGrp="1" noChangeArrowheads="1"/>
          </p:cNvSpPr>
          <p:nvPr>
            <p:ph type="title"/>
          </p:nvPr>
        </p:nvSpPr>
        <p:spPr/>
        <p:txBody>
          <a:bodyPr/>
          <a:lstStyle/>
          <a:p>
            <a:pPr eaLnBrk="1" hangingPunct="1"/>
            <a:r>
              <a:rPr lang="en-US" altLang="he-IL"/>
              <a:t>Lib1 Freemason Files</a:t>
            </a:r>
          </a:p>
        </p:txBody>
      </p:sp>
      <p:sp>
        <p:nvSpPr>
          <p:cNvPr id="64515" name="Text Box 6">
            <a:extLst>
              <a:ext uri="{FF2B5EF4-FFF2-40B4-BE49-F238E27FC236}">
                <a16:creationId xmlns:a16="http://schemas.microsoft.com/office/drawing/2014/main" id="{D75C0475-E0FA-4E97-B172-4F89A3D83283}"/>
              </a:ext>
            </a:extLst>
          </p:cNvPr>
          <p:cNvSpPr txBox="1">
            <a:spLocks noChangeArrowheads="1"/>
          </p:cNvSpPr>
          <p:nvPr/>
        </p:nvSpPr>
        <p:spPr bwMode="auto">
          <a:xfrm>
            <a:off x="925513" y="1277938"/>
            <a:ext cx="3590925" cy="49149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defTabSz="346075" rtl="1">
              <a:defRPr>
                <a:solidFill>
                  <a:schemeClr val="tx1"/>
                </a:solidFill>
                <a:latin typeface="Arial" panose="020B0604020202020204" pitchFamily="34" charset="0"/>
                <a:cs typeface="Arial" panose="020B0604020202020204" pitchFamily="34" charset="0"/>
              </a:defRPr>
            </a:lvl1pPr>
            <a:lvl2pPr marL="742950" indent="-285750" defTabSz="346075" rtl="1">
              <a:defRPr>
                <a:solidFill>
                  <a:schemeClr val="tx1"/>
                </a:solidFill>
                <a:latin typeface="Arial" panose="020B0604020202020204" pitchFamily="34" charset="0"/>
                <a:cs typeface="Arial" panose="020B0604020202020204" pitchFamily="34" charset="0"/>
              </a:defRPr>
            </a:lvl2pPr>
            <a:lvl3pPr marL="1143000" indent="-228600" defTabSz="346075" rtl="1">
              <a:defRPr>
                <a:solidFill>
                  <a:schemeClr val="tx1"/>
                </a:solidFill>
                <a:latin typeface="Arial" panose="020B0604020202020204" pitchFamily="34" charset="0"/>
                <a:cs typeface="Arial" panose="020B0604020202020204" pitchFamily="34" charset="0"/>
              </a:defRPr>
            </a:lvl3pPr>
            <a:lvl4pPr marL="1600200" indent="-228600" defTabSz="346075" rtl="1">
              <a:defRPr>
                <a:solidFill>
                  <a:schemeClr val="tx1"/>
                </a:solidFill>
                <a:latin typeface="Arial" panose="020B0604020202020204" pitchFamily="34" charset="0"/>
                <a:cs typeface="Arial" panose="020B0604020202020204" pitchFamily="34" charset="0"/>
              </a:defRPr>
            </a:lvl4pPr>
            <a:lvl5pPr marL="2057400" indent="-228600" defTabSz="346075" rtl="1">
              <a:defRPr>
                <a:solidFill>
                  <a:schemeClr val="tx1"/>
                </a:solidFill>
                <a:latin typeface="Arial" panose="020B0604020202020204" pitchFamily="34" charset="0"/>
                <a:cs typeface="Arial" panose="020B0604020202020204" pitchFamily="34" charset="0"/>
              </a:defRPr>
            </a:lvl5pPr>
            <a:lvl6pPr marL="2514600" indent="-228600" defTabSz="346075"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46075"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46075"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46075"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85000"/>
              </a:lnSpc>
            </a:pPr>
            <a:r>
              <a:rPr lang="en-US" altLang="he-IL" sz="1200" b="1">
                <a:latin typeface="Courier New" panose="02070309020205020404" pitchFamily="49" charset="0"/>
                <a:cs typeface="Courier New" panose="02070309020205020404" pitchFamily="49" charset="0"/>
              </a:rPr>
              <a:t>SRC_ROOT=../..</a:t>
            </a:r>
          </a:p>
          <a:p>
            <a:pPr rtl="0" eaLnBrk="1" hangingPunct="1">
              <a:lnSpc>
                <a:spcPct val="85000"/>
              </a:lnSpc>
            </a:pPr>
            <a:r>
              <a:rPr lang="en-US" altLang="he-IL" sz="1200" b="1">
                <a:latin typeface="Courier New" panose="02070309020205020404" pitchFamily="49" charset="0"/>
                <a:cs typeface="Courier New" panose="02070309020205020404" pitchFamily="49" charset="0"/>
              </a:rPr>
              <a:t>include z:/NBU_BUILD/freemason/4/main</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MODULE_NAME=lib1</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solidFill>
                  <a:srgbClr val="FF3300"/>
                </a:solidFill>
                <a:latin typeface="Courier New" panose="02070309020205020404" pitchFamily="49" charset="0"/>
                <a:cs typeface="Courier New" panose="02070309020205020404" pitchFamily="49" charset="0"/>
              </a:rPr>
              <a:t>PRODUCT.windows=so</a:t>
            </a:r>
          </a:p>
          <a:p>
            <a:pPr rtl="0" eaLnBrk="1" hangingPunct="1">
              <a:lnSpc>
                <a:spcPct val="85000"/>
              </a:lnSpc>
            </a:pPr>
            <a:r>
              <a:rPr lang="en-US" altLang="he-IL" sz="1200" b="1">
                <a:solidFill>
                  <a:srgbClr val="FF3300"/>
                </a:solidFill>
                <a:latin typeface="Courier New" panose="02070309020205020404" pitchFamily="49" charset="0"/>
                <a:cs typeface="Courier New" panose="02070309020205020404" pitchFamily="49" charset="0"/>
              </a:rPr>
              <a:t>PRODUCT.vxworks=lib</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include $(MK)/defs</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define CC_PP_DEFS.common</a:t>
            </a:r>
          </a:p>
          <a:p>
            <a:pPr rtl="0" eaLnBrk="1" hangingPunct="1">
              <a:lnSpc>
                <a:spcPct val="85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solidFill>
                  <a:srgbClr val="FF3300"/>
                </a:solidFill>
                <a:latin typeface="Courier New" panose="02070309020205020404" pitchFamily="49" charset="0"/>
                <a:cs typeface="Courier New" panose="02070309020205020404" pitchFamily="49" charset="0"/>
              </a:rPr>
              <a:t>define CC_PP_DEFS.windows</a:t>
            </a:r>
          </a:p>
          <a:p>
            <a:pPr rtl="0" eaLnBrk="1" hangingPunct="1">
              <a:lnSpc>
                <a:spcPct val="85000"/>
              </a:lnSpc>
            </a:pPr>
            <a:r>
              <a:rPr lang="en-US" altLang="he-IL" sz="1200" b="1">
                <a:solidFill>
                  <a:srgbClr val="FF3300"/>
                </a:solidFill>
                <a:latin typeface="Courier New" panose="02070309020205020404" pitchFamily="49" charset="0"/>
                <a:cs typeface="Courier New" panose="02070309020205020404" pitchFamily="49" charset="0"/>
              </a:rPr>
              <a:t>	LIB1_EXPORTS</a:t>
            </a:r>
          </a:p>
          <a:p>
            <a:pPr rtl="0" eaLnBrk="1" hangingPunct="1">
              <a:lnSpc>
                <a:spcPct val="85000"/>
              </a:lnSpc>
            </a:pPr>
            <a:r>
              <a:rPr lang="en-US" altLang="he-IL" sz="1200" b="1">
                <a:solidFill>
                  <a:srgbClr val="FF3300"/>
                </a:solidFill>
                <a:latin typeface="Courier New" panose="02070309020205020404" pitchFamily="49" charset="0"/>
                <a:cs typeface="Courier New" panose="02070309020205020404" pitchFamily="49" charset="0"/>
              </a:rPr>
              <a:t>endef</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define CC_INCLUDE_DIRS.common</a:t>
            </a:r>
          </a:p>
          <a:p>
            <a:pPr rtl="0" eaLnBrk="1" hangingPunct="1">
              <a:lnSpc>
                <a:spcPct val="85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define CC_SRC_FILES.common</a:t>
            </a:r>
          </a:p>
          <a:p>
            <a:pPr rtl="0" eaLnBrk="1" hangingPunct="1">
              <a:lnSpc>
                <a:spcPct val="85000"/>
              </a:lnSpc>
            </a:pPr>
            <a:r>
              <a:rPr lang="en-US" altLang="he-IL" sz="1200" b="1">
                <a:latin typeface="Courier New" panose="02070309020205020404" pitchFamily="49" charset="0"/>
                <a:cs typeface="Courier New" panose="02070309020205020404" pitchFamily="49" charset="0"/>
              </a:rPr>
              <a:t>	lib1.cpp</a:t>
            </a:r>
          </a:p>
          <a:p>
            <a:pPr rtl="0" eaLnBrk="1" hangingPunct="1">
              <a:lnSpc>
                <a:spcPct val="85000"/>
              </a:lnSpc>
            </a:pPr>
            <a:r>
              <a:rPr lang="en-US" altLang="he-IL" sz="1200" b="1">
                <a:latin typeface="Courier New" panose="02070309020205020404" pitchFamily="49" charset="0"/>
                <a:cs typeface="Courier New" panose="02070309020205020404" pitchFamily="49" charset="0"/>
              </a:rPr>
              <a:t>endef</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a:t>
            </a:r>
          </a:p>
          <a:p>
            <a:pPr rtl="0" eaLnBrk="1" hangingPunct="1">
              <a:lnSpc>
                <a:spcPct val="85000"/>
              </a:lnSpc>
            </a:pPr>
            <a:endParaRPr lang="en-US" altLang="he-IL" sz="1200" b="1">
              <a:latin typeface="Courier New" panose="02070309020205020404" pitchFamily="49" charset="0"/>
              <a:cs typeface="Courier New" panose="02070309020205020404" pitchFamily="49" charset="0"/>
            </a:endParaRPr>
          </a:p>
          <a:p>
            <a:pPr rtl="0" eaLnBrk="1" hangingPunct="1">
              <a:lnSpc>
                <a:spcPct val="85000"/>
              </a:lnSpc>
            </a:pPr>
            <a:r>
              <a:rPr lang="en-US" altLang="he-IL" sz="1200" b="1">
                <a:latin typeface="Courier New" panose="02070309020205020404" pitchFamily="49" charset="0"/>
                <a:cs typeface="Courier New" panose="02070309020205020404" pitchFamily="49" charset="0"/>
              </a:rPr>
              <a:t>include $(MK)/rules</a:t>
            </a:r>
          </a:p>
        </p:txBody>
      </p:sp>
      <p:sp>
        <p:nvSpPr>
          <p:cNvPr id="64516" name="Text Box 7">
            <a:extLst>
              <a:ext uri="{FF2B5EF4-FFF2-40B4-BE49-F238E27FC236}">
                <a16:creationId xmlns:a16="http://schemas.microsoft.com/office/drawing/2014/main" id="{DBDA0C53-0D75-4653-B2CD-2EF7CCE956F6}"/>
              </a:ext>
            </a:extLst>
          </p:cNvPr>
          <p:cNvSpPr txBox="1">
            <a:spLocks noChangeArrowheads="1"/>
          </p:cNvSpPr>
          <p:nvPr/>
        </p:nvSpPr>
        <p:spPr bwMode="auto">
          <a:xfrm>
            <a:off x="5091113" y="1279525"/>
            <a:ext cx="276225"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a:latin typeface="Courier New" panose="02070309020205020404" pitchFamily="49" charset="0"/>
                <a:cs typeface="Courier New" panose="02070309020205020404" pitchFamily="49" charset="0"/>
              </a:rPr>
              <a:t>1</a:t>
            </a:r>
          </a:p>
          <a:p>
            <a:pPr algn="r" rtl="0" eaLnBrk="1" hangingPunct="1"/>
            <a:r>
              <a:rPr lang="en-US" altLang="he-IL" sz="1200">
                <a:latin typeface="Courier New" panose="02070309020205020404" pitchFamily="49" charset="0"/>
                <a:cs typeface="Courier New" panose="02070309020205020404" pitchFamily="49" charset="0"/>
              </a:rPr>
              <a:t>2</a:t>
            </a:r>
          </a:p>
          <a:p>
            <a:pPr algn="r" rtl="0" eaLnBrk="1" hangingPunct="1"/>
            <a:r>
              <a:rPr lang="en-US" altLang="he-IL" sz="1200">
                <a:latin typeface="Courier New" panose="02070309020205020404" pitchFamily="49" charset="0"/>
                <a:cs typeface="Courier New" panose="02070309020205020404" pitchFamily="49" charset="0"/>
              </a:rPr>
              <a:t>3</a:t>
            </a:r>
          </a:p>
          <a:p>
            <a:pPr algn="r" rtl="0" eaLnBrk="1" hangingPunct="1"/>
            <a:r>
              <a:rPr lang="en-US" altLang="he-IL" sz="1200">
                <a:latin typeface="Courier New" panose="02070309020205020404" pitchFamily="49" charset="0"/>
                <a:cs typeface="Courier New" panose="02070309020205020404" pitchFamily="49" charset="0"/>
              </a:rPr>
              <a:t>4</a:t>
            </a:r>
          </a:p>
          <a:p>
            <a:pPr algn="r" rtl="0" eaLnBrk="1" hangingPunct="1"/>
            <a:r>
              <a:rPr lang="en-US" altLang="he-IL" sz="1200">
                <a:latin typeface="Courier New" panose="02070309020205020404" pitchFamily="49" charset="0"/>
                <a:cs typeface="Courier New" panose="02070309020205020404" pitchFamily="49" charset="0"/>
              </a:rPr>
              <a:t>5</a:t>
            </a:r>
          </a:p>
          <a:p>
            <a:pPr algn="r" rtl="0" eaLnBrk="1" hangingPunct="1"/>
            <a:r>
              <a:rPr lang="en-US" altLang="he-IL" sz="1200">
                <a:latin typeface="Courier New" panose="02070309020205020404" pitchFamily="49" charset="0"/>
                <a:cs typeface="Courier New" panose="02070309020205020404" pitchFamily="49" charset="0"/>
              </a:rPr>
              <a:t>6</a:t>
            </a:r>
          </a:p>
          <a:p>
            <a:pPr algn="r" rtl="0" eaLnBrk="1" hangingPunct="1"/>
            <a:r>
              <a:rPr lang="en-US" altLang="he-IL" sz="1200">
                <a:latin typeface="Courier New" panose="02070309020205020404" pitchFamily="49" charset="0"/>
                <a:cs typeface="Courier New" panose="02070309020205020404" pitchFamily="49" charset="0"/>
              </a:rPr>
              <a:t>7</a:t>
            </a:r>
          </a:p>
          <a:p>
            <a:pPr algn="r" rtl="0" eaLnBrk="1" hangingPunct="1"/>
            <a:r>
              <a:rPr lang="en-US" altLang="he-IL" sz="1200">
                <a:latin typeface="Courier New" panose="02070309020205020404" pitchFamily="49" charset="0"/>
                <a:cs typeface="Courier New" panose="02070309020205020404" pitchFamily="49" charset="0"/>
              </a:rPr>
              <a:t>8</a:t>
            </a:r>
          </a:p>
          <a:p>
            <a:pPr algn="r" rtl="0" eaLnBrk="1" hangingPunct="1"/>
            <a:r>
              <a:rPr lang="en-US" altLang="he-IL" sz="1200">
                <a:latin typeface="Courier New" panose="02070309020205020404" pitchFamily="49" charset="0"/>
                <a:cs typeface="Courier New" panose="02070309020205020404" pitchFamily="49" charset="0"/>
              </a:rPr>
              <a:t>9</a:t>
            </a:r>
          </a:p>
        </p:txBody>
      </p:sp>
      <p:sp>
        <p:nvSpPr>
          <p:cNvPr id="64517" name="Text Box 8">
            <a:extLst>
              <a:ext uri="{FF2B5EF4-FFF2-40B4-BE49-F238E27FC236}">
                <a16:creationId xmlns:a16="http://schemas.microsoft.com/office/drawing/2014/main" id="{33EFA660-8C76-4213-B6C6-06733515C362}"/>
              </a:ext>
            </a:extLst>
          </p:cNvPr>
          <p:cNvSpPr txBox="1">
            <a:spLocks noChangeArrowheads="1"/>
          </p:cNvSpPr>
          <p:nvPr/>
        </p:nvSpPr>
        <p:spPr bwMode="auto">
          <a:xfrm>
            <a:off x="1878013" y="939800"/>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lib1/makefile</a:t>
            </a:r>
          </a:p>
        </p:txBody>
      </p:sp>
      <p:sp>
        <p:nvSpPr>
          <p:cNvPr id="64518" name="Text Box 9">
            <a:extLst>
              <a:ext uri="{FF2B5EF4-FFF2-40B4-BE49-F238E27FC236}">
                <a16:creationId xmlns:a16="http://schemas.microsoft.com/office/drawing/2014/main" id="{B3961F68-3589-4860-8C7D-D84F6A53D524}"/>
              </a:ext>
            </a:extLst>
          </p:cNvPr>
          <p:cNvSpPr txBox="1">
            <a:spLocks noChangeArrowheads="1"/>
          </p:cNvSpPr>
          <p:nvPr/>
        </p:nvSpPr>
        <p:spPr bwMode="auto">
          <a:xfrm>
            <a:off x="6235700" y="949325"/>
            <a:ext cx="150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lib1/defs.mk</a:t>
            </a:r>
          </a:p>
        </p:txBody>
      </p:sp>
      <p:sp>
        <p:nvSpPr>
          <p:cNvPr id="64519" name="Text Box 10">
            <a:extLst>
              <a:ext uri="{FF2B5EF4-FFF2-40B4-BE49-F238E27FC236}">
                <a16:creationId xmlns:a16="http://schemas.microsoft.com/office/drawing/2014/main" id="{1A2390DE-FBBD-4032-8C77-60EA3A72B49E}"/>
              </a:ext>
            </a:extLst>
          </p:cNvPr>
          <p:cNvSpPr txBox="1">
            <a:spLocks noChangeArrowheads="1"/>
          </p:cNvSpPr>
          <p:nvPr/>
        </p:nvSpPr>
        <p:spPr bwMode="auto">
          <a:xfrm>
            <a:off x="584200" y="1271588"/>
            <a:ext cx="3683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lnSpc>
                <a:spcPct val="85000"/>
              </a:lnSpc>
            </a:pPr>
            <a:r>
              <a:rPr lang="en-US" altLang="he-IL" sz="1200" b="1">
                <a:latin typeface="Courier New" panose="02070309020205020404" pitchFamily="49" charset="0"/>
                <a:cs typeface="Courier New" panose="02070309020205020404" pitchFamily="49" charset="0"/>
              </a:rPr>
              <a:t>1</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3</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4</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5</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6</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7</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8</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9</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10</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11</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12</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13</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14</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15</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16</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17</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18</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19</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20</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21</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22</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23</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24</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25</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26</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27</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28</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29</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30</a:t>
            </a:r>
          </a:p>
          <a:p>
            <a:pPr algn="r" rtl="0" eaLnBrk="1" hangingPunct="1">
              <a:lnSpc>
                <a:spcPct val="85000"/>
              </a:lnSpc>
            </a:pPr>
            <a:r>
              <a:rPr lang="en-US" altLang="he-IL" sz="1200" b="1">
                <a:latin typeface="Courier New" panose="02070309020205020404" pitchFamily="49" charset="0"/>
                <a:cs typeface="Courier New" panose="02070309020205020404" pitchFamily="49" charset="0"/>
              </a:rPr>
              <a:t>31</a:t>
            </a:r>
          </a:p>
        </p:txBody>
      </p:sp>
      <p:sp>
        <p:nvSpPr>
          <p:cNvPr id="64520" name="Text Box 12">
            <a:extLst>
              <a:ext uri="{FF2B5EF4-FFF2-40B4-BE49-F238E27FC236}">
                <a16:creationId xmlns:a16="http://schemas.microsoft.com/office/drawing/2014/main" id="{2A465E60-541E-4212-AF13-46DAD6172DB4}"/>
              </a:ext>
            </a:extLst>
          </p:cNvPr>
          <p:cNvSpPr txBox="1">
            <a:spLocks noChangeArrowheads="1"/>
          </p:cNvSpPr>
          <p:nvPr/>
        </p:nvSpPr>
        <p:spPr bwMode="auto">
          <a:xfrm>
            <a:off x="5372100" y="1263650"/>
            <a:ext cx="3319463" cy="18796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MODULE=lib1</a:t>
            </a:r>
          </a:p>
          <a:p>
            <a:pPr rtl="0" eaLnBrk="1" hangingPunct="1"/>
            <a:r>
              <a:rPr lang="en-US" altLang="he-IL" sz="1200" b="1">
                <a:latin typeface="Courier New" panose="02070309020205020404" pitchFamily="49" charset="0"/>
                <a:cs typeface="Courier New" panose="02070309020205020404" pitchFamily="49" charset="0"/>
              </a:rPr>
              <a:t>MODULE_DIR=$(VROOT)/lib1</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$(MK)/module/start</a:t>
            </a:r>
          </a:p>
          <a:p>
            <a:pPr rtl="0" eaLnBrk="1" hangingPunct="1"/>
            <a:endParaRPr lang="en-US" altLang="he-IL" sz="1200" b="1">
              <a:solidFill>
                <a:srgbClr val="FF3300"/>
              </a:solidFill>
              <a:latin typeface="Courier New" panose="02070309020205020404" pitchFamily="49" charset="0"/>
              <a:cs typeface="Courier New" panose="02070309020205020404" pitchFamily="49" charset="0"/>
            </a:endParaRPr>
          </a:p>
          <a:p>
            <a:pPr rtl="0" eaLnBrk="1" hangingPunct="1"/>
            <a:r>
              <a:rPr lang="en-US" altLang="he-IL" sz="1200" b="1">
                <a:solidFill>
                  <a:srgbClr val="FF3300"/>
                </a:solidFill>
                <a:latin typeface="Courier New" panose="02070309020205020404" pitchFamily="49" charset="0"/>
                <a:cs typeface="Courier New" panose="02070309020205020404" pitchFamily="49" charset="0"/>
              </a:rPr>
              <a:t>MODULE_PRODUCT.windows=so</a:t>
            </a:r>
          </a:p>
          <a:p>
            <a:pPr rtl="0" eaLnBrk="1" hangingPunct="1"/>
            <a:r>
              <a:rPr lang="en-US" altLang="he-IL" sz="1200" b="1">
                <a:solidFill>
                  <a:srgbClr val="FF3300"/>
                </a:solidFill>
                <a:latin typeface="Courier New" panose="02070309020205020404" pitchFamily="49" charset="0"/>
                <a:cs typeface="Courier New" panose="02070309020205020404" pitchFamily="49" charset="0"/>
              </a:rPr>
              <a:t>MODULE_PRODUCT.vxworks=lib</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$(MK)/module/end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E83C795C-8C0E-45C2-9E3C-7F31C427044E}"/>
              </a:ext>
            </a:extLst>
          </p:cNvPr>
          <p:cNvSpPr>
            <a:spLocks noGrp="1" noChangeArrowheads="1"/>
          </p:cNvSpPr>
          <p:nvPr>
            <p:ph type="title"/>
          </p:nvPr>
        </p:nvSpPr>
        <p:spPr/>
        <p:txBody>
          <a:bodyPr/>
          <a:lstStyle/>
          <a:p>
            <a:pPr eaLnBrk="1" hangingPunct="1"/>
            <a:r>
              <a:rPr lang="en-US" altLang="he-IL"/>
              <a:t>Build of Sample1 With Lib1 as a DLL</a:t>
            </a:r>
          </a:p>
        </p:txBody>
      </p:sp>
      <p:sp>
        <p:nvSpPr>
          <p:cNvPr id="66563" name="Rectangle 3">
            <a:extLst>
              <a:ext uri="{FF2B5EF4-FFF2-40B4-BE49-F238E27FC236}">
                <a16:creationId xmlns:a16="http://schemas.microsoft.com/office/drawing/2014/main" id="{8568B82D-9742-407D-882F-4E8D908EA49F}"/>
              </a:ext>
            </a:extLst>
          </p:cNvPr>
          <p:cNvSpPr>
            <a:spLocks noGrp="1" noChangeArrowheads="1"/>
          </p:cNvSpPr>
          <p:nvPr>
            <p:ph type="body" idx="1"/>
          </p:nvPr>
        </p:nvSpPr>
        <p:spPr>
          <a:xfrm>
            <a:off x="1003300" y="2338388"/>
            <a:ext cx="7739063" cy="3783012"/>
          </a:xfrm>
          <a:solidFill>
            <a:srgbClr val="5F5F5F"/>
          </a:solidFill>
          <a:ln>
            <a:solidFill>
              <a:schemeClr val="folHlink"/>
            </a:solidFill>
            <a:miter lim="800000"/>
            <a:headEnd/>
            <a:tailEnd/>
          </a:ln>
        </p:spPr>
        <p:txBody>
          <a:bodyPr wrap="none"/>
          <a:lstStyle/>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Build of lib1 ...</a:t>
            </a:r>
          </a:p>
          <a:p>
            <a:pPr eaLnBrk="1" hangingPunct="1">
              <a:buFontTx/>
              <a:buNone/>
            </a:pPr>
            <a:r>
              <a:rPr lang="en-US" altLang="he-IL" sz="1800" b="1">
                <a:latin typeface="Courier New" panose="02070309020205020404" pitchFamily="49" charset="0"/>
                <a:cs typeface="Courier New" panose="02070309020205020404" pitchFamily="49" charset="0"/>
              </a:rPr>
              <a:t>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Compiling lib1.cpp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Creating dynamic library bin/win32-debug/lib1.dll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Done.</a:t>
            </a:r>
          </a:p>
          <a:p>
            <a:pPr eaLnBrk="1" hangingPunct="1">
              <a:buFontTx/>
              <a:buNone/>
            </a:pPr>
            <a:r>
              <a:rPr lang="en-US" altLang="he-IL" sz="1800" b="1">
                <a:latin typeface="Courier New" panose="02070309020205020404" pitchFamily="49" charset="0"/>
                <a:cs typeface="Courier New" panose="02070309020205020404" pitchFamily="49" charset="0"/>
              </a:rPr>
              <a:t>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Build of test1 ...</a:t>
            </a:r>
          </a:p>
          <a:p>
            <a:pPr eaLnBrk="1" hangingPunct="1">
              <a:buFontTx/>
              <a:buNone/>
            </a:pPr>
            <a:r>
              <a:rPr lang="en-US" altLang="he-IL" sz="1800" b="1">
                <a:latin typeface="Courier New" panose="02070309020205020404" pitchFamily="49" charset="0"/>
                <a:cs typeface="Courier New" panose="02070309020205020404" pitchFamily="49" charset="0"/>
              </a:rPr>
              <a:t>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Compiling test1.cpp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Creating program bin/win32-debug/test1.exe ...</a:t>
            </a:r>
          </a:p>
          <a:p>
            <a:pPr eaLnBrk="1" hangingPunct="1">
              <a:buFontTx/>
              <a:buNone/>
            </a:pPr>
            <a:r>
              <a:rPr lang="en-US" altLang="he-IL" sz="1800" b="1">
                <a:solidFill>
                  <a:schemeClr val="bg1"/>
                </a:solidFill>
                <a:latin typeface="Courier New" panose="02070309020205020404" pitchFamily="49" charset="0"/>
                <a:cs typeface="Courier New" panose="02070309020205020404" pitchFamily="49" charset="0"/>
              </a:rPr>
              <a:t>Done.</a:t>
            </a:r>
          </a:p>
        </p:txBody>
      </p:sp>
      <p:sp>
        <p:nvSpPr>
          <p:cNvPr id="66564" name="Text Box 5">
            <a:extLst>
              <a:ext uri="{FF2B5EF4-FFF2-40B4-BE49-F238E27FC236}">
                <a16:creationId xmlns:a16="http://schemas.microsoft.com/office/drawing/2014/main" id="{1022B563-0E22-48CF-9881-4CACB2C7F36B}"/>
              </a:ext>
            </a:extLst>
          </p:cNvPr>
          <p:cNvSpPr txBox="1">
            <a:spLocks noChangeArrowheads="1"/>
          </p:cNvSpPr>
          <p:nvPr/>
        </p:nvSpPr>
        <p:spPr bwMode="auto">
          <a:xfrm>
            <a:off x="922338" y="1268413"/>
            <a:ext cx="7777162"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90000"/>
              </a:lnSpc>
              <a:spcBef>
                <a:spcPct val="20000"/>
              </a:spcBef>
              <a:buSzPct val="120000"/>
            </a:pPr>
            <a:r>
              <a:rPr lang="en-US" altLang="he-IL" sz="2400">
                <a:solidFill>
                  <a:srgbClr val="5F5F5F"/>
                </a:solidFill>
              </a:rPr>
              <a:t>Performing the build command:</a:t>
            </a:r>
          </a:p>
          <a:p>
            <a:pPr rtl="0" eaLnBrk="1" hangingPunct="1">
              <a:lnSpc>
                <a:spcPct val="90000"/>
              </a:lnSpc>
              <a:spcBef>
                <a:spcPct val="20000"/>
              </a:spcBef>
              <a:buSzPct val="120000"/>
            </a:pPr>
            <a:endParaRPr lang="en-US" altLang="he-IL" sz="1000">
              <a:solidFill>
                <a:srgbClr val="5F5F5F"/>
              </a:solidFill>
            </a:endParaRPr>
          </a:p>
          <a:p>
            <a:pPr rtl="0" eaLnBrk="1" hangingPunct="1">
              <a:lnSpc>
                <a:spcPct val="90000"/>
              </a:lnSpc>
              <a:spcBef>
                <a:spcPct val="20000"/>
              </a:spcBef>
              <a:buSzPct val="120000"/>
            </a:pPr>
            <a:r>
              <a:rPr lang="en-US" altLang="he-IL" sz="2400" b="1">
                <a:latin typeface="Courier New" panose="02070309020205020404" pitchFamily="49" charset="0"/>
                <a:cs typeface="Courier New" panose="02070309020205020404" pitchFamily="49" charset="0"/>
              </a:rPr>
              <a:t>mk PLATFORM=win32 DEBUG=1 DEEP=1</a:t>
            </a:r>
          </a:p>
        </p:txBody>
      </p:sp>
      <p:sp>
        <p:nvSpPr>
          <p:cNvPr id="66565" name="Rectangle 6">
            <a:extLst>
              <a:ext uri="{FF2B5EF4-FFF2-40B4-BE49-F238E27FC236}">
                <a16:creationId xmlns:a16="http://schemas.microsoft.com/office/drawing/2014/main" id="{8C8EF757-A30A-4637-98FA-474790C79843}"/>
              </a:ext>
            </a:extLst>
          </p:cNvPr>
          <p:cNvSpPr>
            <a:spLocks noChangeArrowheads="1"/>
          </p:cNvSpPr>
          <p:nvPr/>
        </p:nvSpPr>
        <p:spPr bwMode="auto">
          <a:xfrm>
            <a:off x="407988" y="2355850"/>
            <a:ext cx="576262" cy="371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438150" indent="-438150"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031875" indent="-366713"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algn="r" eaLnBrk="1" hangingPunct="1">
              <a:buFontTx/>
              <a:buNone/>
            </a:pPr>
            <a:r>
              <a:rPr lang="en-US" altLang="he-IL" sz="1800" b="1">
                <a:latin typeface="Courier New" panose="02070309020205020404" pitchFamily="49" charset="0"/>
                <a:cs typeface="Courier New" panose="02070309020205020404" pitchFamily="49" charset="0"/>
              </a:rPr>
              <a:t>1</a:t>
            </a:r>
          </a:p>
          <a:p>
            <a:pPr algn="r" eaLnBrk="1" hangingPunct="1">
              <a:buFontTx/>
              <a:buNone/>
            </a:pPr>
            <a:r>
              <a:rPr lang="en-US" altLang="he-IL" sz="1800" b="1">
                <a:latin typeface="Courier New" panose="02070309020205020404" pitchFamily="49" charset="0"/>
                <a:cs typeface="Courier New" panose="02070309020205020404" pitchFamily="49" charset="0"/>
              </a:rPr>
              <a:t>2</a:t>
            </a:r>
          </a:p>
          <a:p>
            <a:pPr algn="r" eaLnBrk="1" hangingPunct="1">
              <a:buFontTx/>
              <a:buNone/>
            </a:pPr>
            <a:r>
              <a:rPr lang="en-US" altLang="he-IL" sz="1800" b="1">
                <a:latin typeface="Courier New" panose="02070309020205020404" pitchFamily="49" charset="0"/>
                <a:cs typeface="Courier New" panose="02070309020205020404" pitchFamily="49" charset="0"/>
              </a:rPr>
              <a:t>3</a:t>
            </a:r>
          </a:p>
          <a:p>
            <a:pPr algn="r" eaLnBrk="1" hangingPunct="1">
              <a:buFontTx/>
              <a:buNone/>
            </a:pPr>
            <a:r>
              <a:rPr lang="en-US" altLang="he-IL" sz="1800" b="1">
                <a:latin typeface="Courier New" panose="02070309020205020404" pitchFamily="49" charset="0"/>
                <a:cs typeface="Courier New" panose="02070309020205020404" pitchFamily="49" charset="0"/>
              </a:rPr>
              <a:t>4</a:t>
            </a:r>
          </a:p>
          <a:p>
            <a:pPr algn="r" eaLnBrk="1" hangingPunct="1">
              <a:buFontTx/>
              <a:buNone/>
            </a:pPr>
            <a:r>
              <a:rPr lang="en-US" altLang="he-IL" sz="1800" b="1">
                <a:latin typeface="Courier New" panose="02070309020205020404" pitchFamily="49" charset="0"/>
                <a:cs typeface="Courier New" panose="02070309020205020404" pitchFamily="49" charset="0"/>
              </a:rPr>
              <a:t>5</a:t>
            </a:r>
          </a:p>
          <a:p>
            <a:pPr algn="r" eaLnBrk="1" hangingPunct="1">
              <a:buFontTx/>
              <a:buNone/>
            </a:pPr>
            <a:r>
              <a:rPr lang="en-US" altLang="he-IL" sz="1800" b="1">
                <a:latin typeface="Courier New" panose="02070309020205020404" pitchFamily="49" charset="0"/>
                <a:cs typeface="Courier New" panose="02070309020205020404" pitchFamily="49" charset="0"/>
              </a:rPr>
              <a:t>6</a:t>
            </a:r>
          </a:p>
          <a:p>
            <a:pPr algn="r" eaLnBrk="1" hangingPunct="1">
              <a:buFontTx/>
              <a:buNone/>
            </a:pPr>
            <a:r>
              <a:rPr lang="en-US" altLang="he-IL" sz="1800" b="1">
                <a:latin typeface="Courier New" panose="02070309020205020404" pitchFamily="49" charset="0"/>
                <a:cs typeface="Courier New" panose="02070309020205020404" pitchFamily="49" charset="0"/>
              </a:rPr>
              <a:t>7</a:t>
            </a:r>
          </a:p>
          <a:p>
            <a:pPr algn="r" eaLnBrk="1" hangingPunct="1">
              <a:buFontTx/>
              <a:buNone/>
            </a:pPr>
            <a:r>
              <a:rPr lang="en-US" altLang="he-IL" sz="1800" b="1">
                <a:latin typeface="Courier New" panose="02070309020205020404" pitchFamily="49" charset="0"/>
                <a:cs typeface="Courier New" panose="02070309020205020404" pitchFamily="49" charset="0"/>
              </a:rPr>
              <a:t>8</a:t>
            </a:r>
          </a:p>
          <a:p>
            <a:pPr algn="r" eaLnBrk="1" hangingPunct="1">
              <a:buFontTx/>
              <a:buNone/>
            </a:pPr>
            <a:r>
              <a:rPr lang="en-US" altLang="he-IL" sz="1800" b="1">
                <a:latin typeface="Courier New" panose="02070309020205020404" pitchFamily="49" charset="0"/>
                <a:cs typeface="Courier New" panose="02070309020205020404" pitchFamily="49" charset="0"/>
              </a:rPr>
              <a:t>9</a:t>
            </a:r>
          </a:p>
          <a:p>
            <a:pPr algn="r" eaLnBrk="1" hangingPunct="1">
              <a:buFontTx/>
              <a:buNone/>
            </a:pPr>
            <a:r>
              <a:rPr lang="en-US" altLang="he-IL" sz="1800" b="1">
                <a:latin typeface="Courier New" panose="02070309020205020404" pitchFamily="49" charset="0"/>
                <a:cs typeface="Courier New" panose="02070309020205020404" pitchFamily="49" charset="0"/>
              </a:rPr>
              <a:t>10</a:t>
            </a:r>
          </a:p>
          <a:p>
            <a:pPr algn="r" eaLnBrk="1" hangingPunct="1">
              <a:buFontTx/>
              <a:buNone/>
            </a:pPr>
            <a:r>
              <a:rPr lang="en-US" altLang="he-IL" sz="1800" b="1">
                <a:latin typeface="Courier New" panose="02070309020205020404" pitchFamily="49" charset="0"/>
                <a:cs typeface="Courier New" panose="02070309020205020404" pitchFamily="49" charset="0"/>
              </a:rPr>
              <a:t>11</a:t>
            </a:r>
            <a:endParaRPr lang="en-US" altLang="he-IL" sz="1800" b="1">
              <a:solidFill>
                <a:schemeClr val="bg1"/>
              </a:solidFill>
              <a:latin typeface="Courier New" panose="02070309020205020404" pitchFamily="49" charset="0"/>
              <a:cs typeface="Courier New" panose="020703090202050204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A4E3D8A-8D40-4238-AF24-4F4CCDD00F5F}"/>
              </a:ext>
            </a:extLst>
          </p:cNvPr>
          <p:cNvSpPr>
            <a:spLocks noGrp="1" noChangeArrowheads="1"/>
          </p:cNvSpPr>
          <p:nvPr>
            <p:ph type="title"/>
          </p:nvPr>
        </p:nvSpPr>
        <p:spPr/>
        <p:txBody>
          <a:bodyPr/>
          <a:lstStyle/>
          <a:p>
            <a:pPr eaLnBrk="1" hangingPunct="1"/>
            <a:r>
              <a:rPr lang="en-US" altLang="he-IL"/>
              <a:t>Running Test1 with Lib1 as a DLL</a:t>
            </a:r>
          </a:p>
        </p:txBody>
      </p:sp>
      <p:sp>
        <p:nvSpPr>
          <p:cNvPr id="68611" name="Rectangle 4">
            <a:extLst>
              <a:ext uri="{FF2B5EF4-FFF2-40B4-BE49-F238E27FC236}">
                <a16:creationId xmlns:a16="http://schemas.microsoft.com/office/drawing/2014/main" id="{248ED030-3D8B-40BC-8F47-F83D57AABD7F}"/>
              </a:ext>
            </a:extLst>
          </p:cNvPr>
          <p:cNvSpPr>
            <a:spLocks noGrp="1" noChangeArrowheads="1"/>
          </p:cNvSpPr>
          <p:nvPr>
            <p:ph type="body" idx="1"/>
          </p:nvPr>
        </p:nvSpPr>
        <p:spPr>
          <a:xfrm>
            <a:off x="847725" y="3790950"/>
            <a:ext cx="7370763" cy="1038225"/>
          </a:xfrm>
          <a:solidFill>
            <a:srgbClr val="5F5F5F"/>
          </a:solidFill>
          <a:ln>
            <a:solidFill>
              <a:schemeClr val="folHlink"/>
            </a:solidFill>
            <a:miter lim="800000"/>
            <a:headEnd/>
            <a:tailEnd/>
          </a:ln>
        </p:spPr>
        <p:txBody>
          <a:bodyPr wrap="none"/>
          <a:lstStyle/>
          <a:p>
            <a:pPr marL="0"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Installing bin/win32-debug/test1.exe ...</a:t>
            </a:r>
          </a:p>
          <a:p>
            <a:pPr marL="0"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Installing sample1/lib1/bin/win32-debug/lib1.dll ...</a:t>
            </a:r>
          </a:p>
          <a:p>
            <a:pPr marL="0" indent="0" eaLnBrk="1" hangingPunct="1">
              <a:buFontTx/>
              <a:buNone/>
            </a:pPr>
            <a:r>
              <a:rPr lang="en-US" altLang="he-IL" sz="1800">
                <a:solidFill>
                  <a:schemeClr val="bg1"/>
                </a:solidFill>
                <a:latin typeface="Courier New" panose="02070309020205020404" pitchFamily="49" charset="0"/>
                <a:cs typeface="Courier New" panose="02070309020205020404" pitchFamily="49" charset="0"/>
              </a:rPr>
              <a:t>Done.</a:t>
            </a:r>
          </a:p>
        </p:txBody>
      </p:sp>
      <p:sp>
        <p:nvSpPr>
          <p:cNvPr id="68612" name="Text Box 5">
            <a:extLst>
              <a:ext uri="{FF2B5EF4-FFF2-40B4-BE49-F238E27FC236}">
                <a16:creationId xmlns:a16="http://schemas.microsoft.com/office/drawing/2014/main" id="{319010B9-6BAF-4DC5-9AD1-3E117CF3B9A3}"/>
              </a:ext>
            </a:extLst>
          </p:cNvPr>
          <p:cNvSpPr txBox="1">
            <a:spLocks noChangeArrowheads="1"/>
          </p:cNvSpPr>
          <p:nvPr/>
        </p:nvSpPr>
        <p:spPr bwMode="auto">
          <a:xfrm>
            <a:off x="331788" y="1296988"/>
            <a:ext cx="840105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90000"/>
              </a:lnSpc>
              <a:spcBef>
                <a:spcPct val="20000"/>
              </a:spcBef>
              <a:buSzPct val="120000"/>
            </a:pPr>
            <a:r>
              <a:rPr lang="en-US" altLang="he-IL" sz="2000">
                <a:solidFill>
                  <a:srgbClr val="5F5F5F"/>
                </a:solidFill>
                <a:latin typeface="Trebuchet MS" panose="020B0603020202020204" pitchFamily="34" charset="0"/>
              </a:rPr>
              <a:t>If we try to run </a:t>
            </a:r>
            <a:r>
              <a:rPr lang="en-US" altLang="he-IL" sz="2000">
                <a:solidFill>
                  <a:schemeClr val="folHlink"/>
                </a:solidFill>
                <a:latin typeface="Trebuchet MS" panose="020B0603020202020204" pitchFamily="34" charset="0"/>
              </a:rPr>
              <a:t>test1.exe</a:t>
            </a:r>
            <a:r>
              <a:rPr lang="en-US" altLang="he-IL" sz="2000">
                <a:solidFill>
                  <a:srgbClr val="5F5F5F"/>
                </a:solidFill>
                <a:latin typeface="Trebuchet MS" panose="020B0603020202020204" pitchFamily="34" charset="0"/>
              </a:rPr>
              <a:t> we get an error, because it cannot </a:t>
            </a:r>
          </a:p>
          <a:p>
            <a:pPr rtl="0" eaLnBrk="1" hangingPunct="1">
              <a:lnSpc>
                <a:spcPct val="90000"/>
              </a:lnSpc>
              <a:spcBef>
                <a:spcPct val="20000"/>
              </a:spcBef>
              <a:buSzPct val="120000"/>
            </a:pPr>
            <a:r>
              <a:rPr lang="en-US" altLang="he-IL" sz="2000">
                <a:solidFill>
                  <a:srgbClr val="5F5F5F"/>
                </a:solidFill>
                <a:latin typeface="Trebuchet MS" panose="020B0603020202020204" pitchFamily="34" charset="0"/>
              </a:rPr>
              <a:t>find </a:t>
            </a:r>
            <a:r>
              <a:rPr lang="en-US" altLang="he-IL" sz="2000">
                <a:solidFill>
                  <a:schemeClr val="folHlink"/>
                </a:solidFill>
                <a:latin typeface="Trebuchet MS" panose="020B0603020202020204" pitchFamily="34" charset="0"/>
              </a:rPr>
              <a:t>lib1.dll</a:t>
            </a:r>
            <a:r>
              <a:rPr lang="en-US" altLang="he-IL" sz="2000">
                <a:solidFill>
                  <a:srgbClr val="5F5F5F"/>
                </a:solidFill>
                <a:latin typeface="Trebuchet MS" panose="020B0603020202020204" pitchFamily="34" charset="0"/>
              </a:rPr>
              <a:t>. </a:t>
            </a:r>
          </a:p>
          <a:p>
            <a:pPr rtl="0" eaLnBrk="1" hangingPunct="1">
              <a:lnSpc>
                <a:spcPct val="90000"/>
              </a:lnSpc>
              <a:spcBef>
                <a:spcPct val="20000"/>
              </a:spcBef>
              <a:buSzPct val="120000"/>
            </a:pPr>
            <a:r>
              <a:rPr lang="en-US" altLang="he-IL" sz="2000">
                <a:solidFill>
                  <a:srgbClr val="5F5F5F"/>
                </a:solidFill>
                <a:latin typeface="Trebuchet MS" panose="020B0603020202020204" pitchFamily="34" charset="0"/>
              </a:rPr>
              <a:t>We resolve the problem by asking </a:t>
            </a:r>
            <a:r>
              <a:rPr lang="en-US" altLang="he-IL" sz="2000" i="1">
                <a:solidFill>
                  <a:srgbClr val="5F5F5F"/>
                </a:solidFill>
                <a:latin typeface="Trebuchet MS" panose="020B0603020202020204" pitchFamily="34" charset="0"/>
              </a:rPr>
              <a:t>Freemason</a:t>
            </a:r>
            <a:r>
              <a:rPr lang="en-US" altLang="he-IL" sz="2000">
                <a:solidFill>
                  <a:srgbClr val="5F5F5F"/>
                </a:solidFill>
                <a:latin typeface="Trebuchet MS" panose="020B0603020202020204" pitchFamily="34" charset="0"/>
              </a:rPr>
              <a:t> to copy files required</a:t>
            </a:r>
          </a:p>
          <a:p>
            <a:pPr rtl="0" eaLnBrk="1" hangingPunct="1">
              <a:lnSpc>
                <a:spcPct val="90000"/>
              </a:lnSpc>
              <a:spcBef>
                <a:spcPct val="20000"/>
              </a:spcBef>
              <a:buSzPct val="120000"/>
            </a:pPr>
            <a:r>
              <a:rPr lang="en-US" altLang="he-IL" sz="2000">
                <a:solidFill>
                  <a:srgbClr val="5F5F5F"/>
                </a:solidFill>
                <a:latin typeface="Trebuchet MS" panose="020B0603020202020204" pitchFamily="34" charset="0"/>
              </a:rPr>
              <a:t>by </a:t>
            </a:r>
            <a:r>
              <a:rPr lang="en-US" altLang="he-IL" sz="2000">
                <a:solidFill>
                  <a:schemeClr val="folHlink"/>
                </a:solidFill>
                <a:latin typeface="Trebuchet MS" panose="020B0603020202020204" pitchFamily="34" charset="0"/>
              </a:rPr>
              <a:t>test1.exe</a:t>
            </a:r>
            <a:r>
              <a:rPr lang="en-US" altLang="he-IL" sz="2000">
                <a:solidFill>
                  <a:srgbClr val="5F5F5F"/>
                </a:solidFill>
                <a:latin typeface="Trebuchet MS" panose="020B0603020202020204" pitchFamily="34" charset="0"/>
              </a:rPr>
              <a:t> to run to a single directory:</a:t>
            </a:r>
          </a:p>
          <a:p>
            <a:pPr rtl="0" eaLnBrk="1" hangingPunct="1">
              <a:lnSpc>
                <a:spcPct val="90000"/>
              </a:lnSpc>
              <a:spcBef>
                <a:spcPct val="20000"/>
              </a:spcBef>
              <a:buSzPct val="120000"/>
            </a:pPr>
            <a:endParaRPr lang="en-US" altLang="he-IL" sz="1000">
              <a:solidFill>
                <a:srgbClr val="5F5F5F"/>
              </a:solidFill>
              <a:latin typeface="Trebuchet MS" panose="020B0603020202020204" pitchFamily="34" charset="0"/>
            </a:endParaRPr>
          </a:p>
          <a:p>
            <a:pPr rtl="0" eaLnBrk="1" hangingPunct="1">
              <a:lnSpc>
                <a:spcPct val="90000"/>
              </a:lnSpc>
              <a:spcBef>
                <a:spcPct val="20000"/>
              </a:spcBef>
              <a:buSzPct val="120000"/>
            </a:pPr>
            <a:r>
              <a:rPr lang="en-US" altLang="he-IL" b="1">
                <a:latin typeface="Courier New" panose="02070309020205020404" pitchFamily="49" charset="0"/>
                <a:cs typeface="Courier New" panose="02070309020205020404" pitchFamily="49" charset="0"/>
              </a:rPr>
              <a:t>mk PLATFORM=win32 DEBUG=1 install INSTALL_DIR=../sandbox</a:t>
            </a:r>
            <a:endParaRPr lang="en-US" altLang="he-IL">
              <a:solidFill>
                <a:srgbClr val="5F5F5F"/>
              </a:solidFill>
              <a:latin typeface="Trebuchet MS" panose="020B0603020202020204" pitchFamily="34" charset="0"/>
            </a:endParaRPr>
          </a:p>
        </p:txBody>
      </p:sp>
      <p:sp>
        <p:nvSpPr>
          <p:cNvPr id="68613" name="Rectangle 7">
            <a:extLst>
              <a:ext uri="{FF2B5EF4-FFF2-40B4-BE49-F238E27FC236}">
                <a16:creationId xmlns:a16="http://schemas.microsoft.com/office/drawing/2014/main" id="{79DE5EBB-FB69-4ECB-B967-9E8F78896BC5}"/>
              </a:ext>
            </a:extLst>
          </p:cNvPr>
          <p:cNvSpPr>
            <a:spLocks noChangeArrowheads="1"/>
          </p:cNvSpPr>
          <p:nvPr/>
        </p:nvSpPr>
        <p:spPr bwMode="auto">
          <a:xfrm>
            <a:off x="461963" y="3779838"/>
            <a:ext cx="396875"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438150" indent="-438150" defTabSz="801688">
              <a:spcBef>
                <a:spcPct val="20000"/>
              </a:spcBef>
              <a:buSzPct val="120000"/>
              <a:buBlip>
                <a:blip r:embed="rId3"/>
              </a:buBlip>
              <a:defRPr sz="2400">
                <a:solidFill>
                  <a:srgbClr val="5F5F5F"/>
                </a:solidFill>
                <a:latin typeface="Trebuchet MS" panose="020B0603020202020204" pitchFamily="34" charset="0"/>
                <a:cs typeface="Arial" panose="020B0604020202020204" pitchFamily="34" charset="0"/>
              </a:defRPr>
            </a:lvl1pPr>
            <a:lvl2pPr marL="1031875" indent="-366713" defTabSz="801688">
              <a:spcBef>
                <a:spcPct val="20000"/>
              </a:spcBef>
              <a:buBlip>
                <a:blip r:embed="rId4"/>
              </a:buBlip>
              <a:defRPr sz="2000">
                <a:solidFill>
                  <a:srgbClr val="5F5F5F"/>
                </a:solidFill>
                <a:latin typeface="Trebuchet MS" panose="020B0603020202020204" pitchFamily="34" charset="0"/>
                <a:cs typeface="Arial" panose="020B0604020202020204" pitchFamily="34" charset="0"/>
              </a:defRPr>
            </a:lvl2pPr>
            <a:lvl3pPr marL="1520825" indent="-309563" defTabSz="801688">
              <a:spcBef>
                <a:spcPct val="20000"/>
              </a:spcBef>
              <a:buBlip>
                <a:blip r:embed="rId3"/>
              </a:buBlip>
              <a:defRPr>
                <a:solidFill>
                  <a:srgbClr val="5F5F5F"/>
                </a:solidFill>
                <a:latin typeface="Trebuchet MS" panose="020B0603020202020204" pitchFamily="34" charset="0"/>
                <a:cs typeface="Arial" panose="020B0604020202020204" pitchFamily="34" charset="0"/>
              </a:defRPr>
            </a:lvl3pPr>
            <a:lvl4pPr marL="2066925" indent="-273050" defTabSz="801688">
              <a:spcBef>
                <a:spcPct val="20000"/>
              </a:spcBef>
              <a:buBlip>
                <a:blip r:embed="rId4"/>
              </a:buBlip>
              <a:defRPr sz="1600">
                <a:solidFill>
                  <a:srgbClr val="5F5F5F"/>
                </a:solidFill>
                <a:latin typeface="Trebuchet MS" panose="020B0603020202020204" pitchFamily="34" charset="0"/>
                <a:cs typeface="Arial" panose="020B0604020202020204" pitchFamily="34" charset="0"/>
              </a:defRPr>
            </a:lvl4pPr>
            <a:lvl5pPr marL="2652713" indent="-228600" defTabSz="801688">
              <a:spcBef>
                <a:spcPct val="20000"/>
              </a:spcBef>
              <a:buChar char="»"/>
              <a:defRPr sz="2000">
                <a:solidFill>
                  <a:schemeClr val="tx1"/>
                </a:solidFill>
                <a:latin typeface="Trebuchet MS" panose="020B0603020202020204" pitchFamily="34" charset="0"/>
                <a:cs typeface="Arial" panose="020B0604020202020204" pitchFamily="34" charset="0"/>
              </a:defRPr>
            </a:lvl5pPr>
            <a:lvl6pPr marL="31099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6pPr>
            <a:lvl7pPr marL="35671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7pPr>
            <a:lvl8pPr marL="40243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8pPr>
            <a:lvl9pPr marL="4481513" indent="-228600" defTabSz="801688" eaLnBrk="0" fontAlgn="base" hangingPunct="0">
              <a:spcBef>
                <a:spcPct val="20000"/>
              </a:spcBef>
              <a:spcAft>
                <a:spcPct val="0"/>
              </a:spcAft>
              <a:buChar char="»"/>
              <a:defRPr sz="2000">
                <a:solidFill>
                  <a:schemeClr val="tx1"/>
                </a:solidFill>
                <a:latin typeface="Trebuchet MS" panose="020B0603020202020204" pitchFamily="34" charset="0"/>
                <a:cs typeface="Arial" panose="020B0604020202020204" pitchFamily="34" charset="0"/>
              </a:defRPr>
            </a:lvl9pPr>
          </a:lstStyle>
          <a:p>
            <a:pPr algn="r" eaLnBrk="1" hangingPunct="1">
              <a:buFontTx/>
              <a:buNone/>
            </a:pPr>
            <a:r>
              <a:rPr lang="en-US" altLang="he-IL" sz="1800">
                <a:latin typeface="Courier New" panose="02070309020205020404" pitchFamily="49" charset="0"/>
                <a:cs typeface="Courier New" panose="02070309020205020404" pitchFamily="49" charset="0"/>
              </a:rPr>
              <a:t>1</a:t>
            </a:r>
          </a:p>
          <a:p>
            <a:pPr algn="r" eaLnBrk="1" hangingPunct="1">
              <a:buFontTx/>
              <a:buNone/>
            </a:pPr>
            <a:r>
              <a:rPr lang="en-US" altLang="he-IL" sz="1800">
                <a:latin typeface="Courier New" panose="02070309020205020404" pitchFamily="49" charset="0"/>
                <a:cs typeface="Courier New" panose="02070309020205020404" pitchFamily="49" charset="0"/>
              </a:rPr>
              <a:t>2</a:t>
            </a:r>
            <a:endParaRPr lang="en-US" altLang="he-IL" sz="1800">
              <a:solidFill>
                <a:schemeClr val="bg1"/>
              </a:solidFill>
              <a:latin typeface="Courier New" panose="02070309020205020404" pitchFamily="49" charset="0"/>
              <a:cs typeface="Courier New" panose="02070309020205020404" pitchFamily="49" charset="0"/>
            </a:endParaRPr>
          </a:p>
          <a:p>
            <a:pPr algn="r" eaLnBrk="1" hangingPunct="1">
              <a:buFontTx/>
              <a:buNone/>
            </a:pPr>
            <a:r>
              <a:rPr lang="en-US" altLang="he-IL" sz="1800">
                <a:latin typeface="Courier New" panose="02070309020205020404" pitchFamily="49" charset="0"/>
                <a:cs typeface="Courier New" panose="02070309020205020404" pitchFamily="49" charset="0"/>
              </a:rPr>
              <a:t>3</a:t>
            </a:r>
            <a:endParaRPr lang="en-US" altLang="he-IL" sz="1800">
              <a:solidFill>
                <a:schemeClr val="bg1"/>
              </a:solidFill>
              <a:latin typeface="Courier New" panose="02070309020205020404" pitchFamily="49" charset="0"/>
              <a:cs typeface="Courier New" panose="02070309020205020404" pitchFamily="49" charset="0"/>
            </a:endParaRPr>
          </a:p>
        </p:txBody>
      </p:sp>
      <p:sp>
        <p:nvSpPr>
          <p:cNvPr id="68614" name="Text Box 9">
            <a:extLst>
              <a:ext uri="{FF2B5EF4-FFF2-40B4-BE49-F238E27FC236}">
                <a16:creationId xmlns:a16="http://schemas.microsoft.com/office/drawing/2014/main" id="{5A038AEE-7D35-4F12-9C03-B70B2479970C}"/>
              </a:ext>
            </a:extLst>
          </p:cNvPr>
          <p:cNvSpPr txBox="1">
            <a:spLocks noChangeArrowheads="1"/>
          </p:cNvSpPr>
          <p:nvPr/>
        </p:nvSpPr>
        <p:spPr bwMode="auto">
          <a:xfrm>
            <a:off x="847725" y="3300413"/>
            <a:ext cx="3590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90000"/>
              </a:lnSpc>
              <a:spcBef>
                <a:spcPct val="20000"/>
              </a:spcBef>
              <a:buSzPct val="120000"/>
            </a:pPr>
            <a:r>
              <a:rPr lang="en-US" altLang="he-IL" sz="2000">
                <a:solidFill>
                  <a:srgbClr val="5F5F5F"/>
                </a:solidFill>
                <a:latin typeface="Trebuchet MS" panose="020B0603020202020204" pitchFamily="34" charset="0"/>
              </a:rPr>
              <a:t>Collecting Sample1 binaries:</a:t>
            </a:r>
            <a:endParaRPr lang="en-US" altLang="he-IL" sz="2000">
              <a:latin typeface="Trebuchet MS" panose="020B0603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CAA14AD4-DA4C-4D0B-BCBA-49281313865B}"/>
              </a:ext>
            </a:extLst>
          </p:cNvPr>
          <p:cNvSpPr>
            <a:spLocks noGrp="1" noChangeArrowheads="1"/>
          </p:cNvSpPr>
          <p:nvPr>
            <p:ph type="title"/>
          </p:nvPr>
        </p:nvSpPr>
        <p:spPr/>
        <p:txBody>
          <a:bodyPr/>
          <a:lstStyle/>
          <a:p>
            <a:pPr eaLnBrk="1" hangingPunct="1"/>
            <a:r>
              <a:rPr lang="en-US" altLang="he-IL"/>
              <a:t>Sample1 Project With Lib1 as DLL</a:t>
            </a:r>
          </a:p>
        </p:txBody>
      </p:sp>
      <p:sp>
        <p:nvSpPr>
          <p:cNvPr id="70659" name="Rectangle 4">
            <a:extLst>
              <a:ext uri="{FF2B5EF4-FFF2-40B4-BE49-F238E27FC236}">
                <a16:creationId xmlns:a16="http://schemas.microsoft.com/office/drawing/2014/main" id="{CF3FE7DF-2B7E-4D41-A8E6-2C4DE8FA4E0B}"/>
              </a:ext>
            </a:extLst>
          </p:cNvPr>
          <p:cNvSpPr>
            <a:spLocks noChangeArrowheads="1"/>
          </p:cNvSpPr>
          <p:nvPr/>
        </p:nvSpPr>
        <p:spPr bwMode="auto">
          <a:xfrm>
            <a:off x="2508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test1.cpp</a:t>
            </a:r>
          </a:p>
        </p:txBody>
      </p:sp>
      <p:sp>
        <p:nvSpPr>
          <p:cNvPr id="70660" name="Rectangle 5">
            <a:extLst>
              <a:ext uri="{FF2B5EF4-FFF2-40B4-BE49-F238E27FC236}">
                <a16:creationId xmlns:a16="http://schemas.microsoft.com/office/drawing/2014/main" id="{042C7343-0136-48F0-8DF6-AD849F537B93}"/>
              </a:ext>
            </a:extLst>
          </p:cNvPr>
          <p:cNvSpPr>
            <a:spLocks noChangeArrowheads="1"/>
          </p:cNvSpPr>
          <p:nvPr/>
        </p:nvSpPr>
        <p:spPr bwMode="auto">
          <a:xfrm>
            <a:off x="9715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makefile</a:t>
            </a:r>
          </a:p>
        </p:txBody>
      </p:sp>
      <p:sp>
        <p:nvSpPr>
          <p:cNvPr id="70661" name="Rectangle 6">
            <a:extLst>
              <a:ext uri="{FF2B5EF4-FFF2-40B4-BE49-F238E27FC236}">
                <a16:creationId xmlns:a16="http://schemas.microsoft.com/office/drawing/2014/main" id="{F7D2441E-7FA9-4DC0-8F98-B20D69CFCBEC}"/>
              </a:ext>
            </a:extLst>
          </p:cNvPr>
          <p:cNvSpPr>
            <a:spLocks noChangeArrowheads="1"/>
          </p:cNvSpPr>
          <p:nvPr/>
        </p:nvSpPr>
        <p:spPr bwMode="auto">
          <a:xfrm>
            <a:off x="169227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bin</a:t>
            </a:r>
          </a:p>
        </p:txBody>
      </p:sp>
      <p:sp>
        <p:nvSpPr>
          <p:cNvPr id="70662" name="Rectangle 7">
            <a:extLst>
              <a:ext uri="{FF2B5EF4-FFF2-40B4-BE49-F238E27FC236}">
                <a16:creationId xmlns:a16="http://schemas.microsoft.com/office/drawing/2014/main" id="{59CE17FB-EF27-448E-8B91-34881DC4E335}"/>
              </a:ext>
            </a:extLst>
          </p:cNvPr>
          <p:cNvSpPr>
            <a:spLocks noChangeArrowheads="1"/>
          </p:cNvSpPr>
          <p:nvPr/>
        </p:nvSpPr>
        <p:spPr bwMode="auto">
          <a:xfrm>
            <a:off x="2411413" y="3644900"/>
            <a:ext cx="865187"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depends.mk</a:t>
            </a:r>
          </a:p>
        </p:txBody>
      </p:sp>
      <p:sp>
        <p:nvSpPr>
          <p:cNvPr id="70663" name="Rectangle 9">
            <a:extLst>
              <a:ext uri="{FF2B5EF4-FFF2-40B4-BE49-F238E27FC236}">
                <a16:creationId xmlns:a16="http://schemas.microsoft.com/office/drawing/2014/main" id="{C7382A1D-68AF-4BDB-947D-8F6128B6997A}"/>
              </a:ext>
            </a:extLst>
          </p:cNvPr>
          <p:cNvSpPr>
            <a:spLocks noChangeArrowheads="1"/>
          </p:cNvSpPr>
          <p:nvPr/>
        </p:nvSpPr>
        <p:spPr bwMode="auto">
          <a:xfrm>
            <a:off x="349250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lib1.cpp</a:t>
            </a:r>
          </a:p>
        </p:txBody>
      </p:sp>
      <p:sp>
        <p:nvSpPr>
          <p:cNvPr id="70664" name="Rectangle 10">
            <a:extLst>
              <a:ext uri="{FF2B5EF4-FFF2-40B4-BE49-F238E27FC236}">
                <a16:creationId xmlns:a16="http://schemas.microsoft.com/office/drawing/2014/main" id="{7B53F16D-C99B-47FE-B642-94A5234D8BCF}"/>
              </a:ext>
            </a:extLst>
          </p:cNvPr>
          <p:cNvSpPr>
            <a:spLocks noChangeArrowheads="1"/>
          </p:cNvSpPr>
          <p:nvPr/>
        </p:nvSpPr>
        <p:spPr bwMode="auto">
          <a:xfrm>
            <a:off x="4213225"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lib.h</a:t>
            </a:r>
          </a:p>
        </p:txBody>
      </p:sp>
      <p:sp>
        <p:nvSpPr>
          <p:cNvPr id="70665" name="Rectangle 11">
            <a:extLst>
              <a:ext uri="{FF2B5EF4-FFF2-40B4-BE49-F238E27FC236}">
                <a16:creationId xmlns:a16="http://schemas.microsoft.com/office/drawing/2014/main" id="{A73A95C1-CA92-4034-BB55-5E5B3AC1E65C}"/>
              </a:ext>
            </a:extLst>
          </p:cNvPr>
          <p:cNvSpPr>
            <a:spLocks noChangeArrowheads="1"/>
          </p:cNvSpPr>
          <p:nvPr/>
        </p:nvSpPr>
        <p:spPr bwMode="auto">
          <a:xfrm>
            <a:off x="4933950"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makefile</a:t>
            </a:r>
          </a:p>
        </p:txBody>
      </p:sp>
      <p:sp>
        <p:nvSpPr>
          <p:cNvPr id="70666" name="Rectangle 12">
            <a:extLst>
              <a:ext uri="{FF2B5EF4-FFF2-40B4-BE49-F238E27FC236}">
                <a16:creationId xmlns:a16="http://schemas.microsoft.com/office/drawing/2014/main" id="{A508990C-95BB-406F-8D36-0CAB05A6B61A}"/>
              </a:ext>
            </a:extLst>
          </p:cNvPr>
          <p:cNvSpPr>
            <a:spLocks noChangeArrowheads="1"/>
          </p:cNvSpPr>
          <p:nvPr/>
        </p:nvSpPr>
        <p:spPr bwMode="auto">
          <a:xfrm>
            <a:off x="5653088" y="3644900"/>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bin</a:t>
            </a:r>
          </a:p>
        </p:txBody>
      </p:sp>
      <p:sp>
        <p:nvSpPr>
          <p:cNvPr id="70667" name="Rectangle 13">
            <a:extLst>
              <a:ext uri="{FF2B5EF4-FFF2-40B4-BE49-F238E27FC236}">
                <a16:creationId xmlns:a16="http://schemas.microsoft.com/office/drawing/2014/main" id="{E19136AD-023A-4155-8FE9-8E5FF021FDBC}"/>
              </a:ext>
            </a:extLst>
          </p:cNvPr>
          <p:cNvSpPr>
            <a:spLocks noChangeArrowheads="1"/>
          </p:cNvSpPr>
          <p:nvPr/>
        </p:nvSpPr>
        <p:spPr bwMode="auto">
          <a:xfrm>
            <a:off x="6373813" y="3644900"/>
            <a:ext cx="792162"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defs.mk</a:t>
            </a:r>
          </a:p>
        </p:txBody>
      </p:sp>
      <p:sp>
        <p:nvSpPr>
          <p:cNvPr id="70668" name="Rectangle 15">
            <a:extLst>
              <a:ext uri="{FF2B5EF4-FFF2-40B4-BE49-F238E27FC236}">
                <a16:creationId xmlns:a16="http://schemas.microsoft.com/office/drawing/2014/main" id="{E3C5E21E-E5A7-4779-8151-3443BE99C4F6}"/>
              </a:ext>
            </a:extLst>
          </p:cNvPr>
          <p:cNvSpPr>
            <a:spLocks noChangeArrowheads="1"/>
          </p:cNvSpPr>
          <p:nvPr/>
        </p:nvSpPr>
        <p:spPr bwMode="auto">
          <a:xfrm>
            <a:off x="1260475" y="4508500"/>
            <a:ext cx="1150938"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win32-debug</a:t>
            </a:r>
          </a:p>
        </p:txBody>
      </p:sp>
      <p:sp>
        <p:nvSpPr>
          <p:cNvPr id="70669" name="Rectangle 17">
            <a:extLst>
              <a:ext uri="{FF2B5EF4-FFF2-40B4-BE49-F238E27FC236}">
                <a16:creationId xmlns:a16="http://schemas.microsoft.com/office/drawing/2014/main" id="{A605FC79-B2C7-46A9-A7B6-0A3EC537AAF1}"/>
              </a:ext>
            </a:extLst>
          </p:cNvPr>
          <p:cNvSpPr>
            <a:spLocks noChangeArrowheads="1"/>
          </p:cNvSpPr>
          <p:nvPr/>
        </p:nvSpPr>
        <p:spPr bwMode="auto">
          <a:xfrm>
            <a:off x="1979613" y="5445125"/>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i="1"/>
              <a:t>test1.obj</a:t>
            </a:r>
          </a:p>
        </p:txBody>
      </p:sp>
      <p:sp>
        <p:nvSpPr>
          <p:cNvPr id="70670" name="Rectangle 18">
            <a:extLst>
              <a:ext uri="{FF2B5EF4-FFF2-40B4-BE49-F238E27FC236}">
                <a16:creationId xmlns:a16="http://schemas.microsoft.com/office/drawing/2014/main" id="{028B9B44-753B-4F1F-89A7-4383A8FE4D77}"/>
              </a:ext>
            </a:extLst>
          </p:cNvPr>
          <p:cNvSpPr>
            <a:spLocks noChangeArrowheads="1"/>
          </p:cNvSpPr>
          <p:nvPr/>
        </p:nvSpPr>
        <p:spPr bwMode="auto">
          <a:xfrm>
            <a:off x="971550" y="5445125"/>
            <a:ext cx="647700"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rtl="0" eaLnBrk="1" hangingPunct="1"/>
            <a:r>
              <a:rPr lang="en-US" altLang="he-IL" sz="1100" b="1" i="1"/>
              <a:t>test1.exe</a:t>
            </a:r>
          </a:p>
        </p:txBody>
      </p:sp>
      <p:sp>
        <p:nvSpPr>
          <p:cNvPr id="70671" name="Rectangle 19">
            <a:extLst>
              <a:ext uri="{FF2B5EF4-FFF2-40B4-BE49-F238E27FC236}">
                <a16:creationId xmlns:a16="http://schemas.microsoft.com/office/drawing/2014/main" id="{5A90A72F-E547-4FB9-A80B-B84EA5539A2D}"/>
              </a:ext>
            </a:extLst>
          </p:cNvPr>
          <p:cNvSpPr>
            <a:spLocks noChangeArrowheads="1"/>
          </p:cNvSpPr>
          <p:nvPr/>
        </p:nvSpPr>
        <p:spPr bwMode="auto">
          <a:xfrm>
            <a:off x="6661150" y="5445125"/>
            <a:ext cx="790575"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lib.obj</a:t>
            </a:r>
          </a:p>
        </p:txBody>
      </p:sp>
      <p:sp>
        <p:nvSpPr>
          <p:cNvPr id="70672" name="Rectangle 20">
            <a:extLst>
              <a:ext uri="{FF2B5EF4-FFF2-40B4-BE49-F238E27FC236}">
                <a16:creationId xmlns:a16="http://schemas.microsoft.com/office/drawing/2014/main" id="{3B46D76F-86B7-4482-A1A8-53B9D4D39B79}"/>
              </a:ext>
            </a:extLst>
          </p:cNvPr>
          <p:cNvSpPr>
            <a:spLocks noChangeArrowheads="1"/>
          </p:cNvSpPr>
          <p:nvPr/>
        </p:nvSpPr>
        <p:spPr bwMode="auto">
          <a:xfrm>
            <a:off x="5683250"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lib1.lib</a:t>
            </a:r>
          </a:p>
        </p:txBody>
      </p:sp>
      <p:sp>
        <p:nvSpPr>
          <p:cNvPr id="70673" name="Rectangle 21">
            <a:extLst>
              <a:ext uri="{FF2B5EF4-FFF2-40B4-BE49-F238E27FC236}">
                <a16:creationId xmlns:a16="http://schemas.microsoft.com/office/drawing/2014/main" id="{5A18E810-8936-4F37-B0AF-846CB0811119}"/>
              </a:ext>
            </a:extLst>
          </p:cNvPr>
          <p:cNvSpPr>
            <a:spLocks noChangeArrowheads="1"/>
          </p:cNvSpPr>
          <p:nvPr/>
        </p:nvSpPr>
        <p:spPr bwMode="auto">
          <a:xfrm>
            <a:off x="4660900" y="5445125"/>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lib1.dll</a:t>
            </a:r>
          </a:p>
        </p:txBody>
      </p:sp>
      <p:sp>
        <p:nvSpPr>
          <p:cNvPr id="70674" name="Rectangle 22">
            <a:extLst>
              <a:ext uri="{FF2B5EF4-FFF2-40B4-BE49-F238E27FC236}">
                <a16:creationId xmlns:a16="http://schemas.microsoft.com/office/drawing/2014/main" id="{29DC22A9-5335-4DC0-B4F4-7AAB17A889CC}"/>
              </a:ext>
            </a:extLst>
          </p:cNvPr>
          <p:cNvSpPr>
            <a:spLocks noChangeArrowheads="1"/>
          </p:cNvSpPr>
          <p:nvPr/>
        </p:nvSpPr>
        <p:spPr bwMode="auto">
          <a:xfrm>
            <a:off x="1476375"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test1</a:t>
            </a:r>
          </a:p>
        </p:txBody>
      </p:sp>
      <p:sp>
        <p:nvSpPr>
          <p:cNvPr id="70675" name="Rectangle 23">
            <a:extLst>
              <a:ext uri="{FF2B5EF4-FFF2-40B4-BE49-F238E27FC236}">
                <a16:creationId xmlns:a16="http://schemas.microsoft.com/office/drawing/2014/main" id="{A4D526A7-E0C8-451B-991A-806AA8C4F64C}"/>
              </a:ext>
            </a:extLst>
          </p:cNvPr>
          <p:cNvSpPr>
            <a:spLocks noChangeArrowheads="1"/>
          </p:cNvSpPr>
          <p:nvPr/>
        </p:nvSpPr>
        <p:spPr bwMode="auto">
          <a:xfrm>
            <a:off x="5221288" y="2420938"/>
            <a:ext cx="647700"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lib1</a:t>
            </a:r>
          </a:p>
        </p:txBody>
      </p:sp>
      <p:sp>
        <p:nvSpPr>
          <p:cNvPr id="70676" name="Rectangle 24">
            <a:extLst>
              <a:ext uri="{FF2B5EF4-FFF2-40B4-BE49-F238E27FC236}">
                <a16:creationId xmlns:a16="http://schemas.microsoft.com/office/drawing/2014/main" id="{CE79127C-99BE-4D74-B10A-39E99576BDEE}"/>
              </a:ext>
            </a:extLst>
          </p:cNvPr>
          <p:cNvSpPr>
            <a:spLocks noChangeArrowheads="1"/>
          </p:cNvSpPr>
          <p:nvPr/>
        </p:nvSpPr>
        <p:spPr bwMode="auto">
          <a:xfrm>
            <a:off x="4500563" y="1268413"/>
            <a:ext cx="1150937" cy="57626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i="1"/>
              <a:t>sample1</a:t>
            </a:r>
          </a:p>
        </p:txBody>
      </p:sp>
      <p:sp>
        <p:nvSpPr>
          <p:cNvPr id="70677" name="Line 25">
            <a:extLst>
              <a:ext uri="{FF2B5EF4-FFF2-40B4-BE49-F238E27FC236}">
                <a16:creationId xmlns:a16="http://schemas.microsoft.com/office/drawing/2014/main" id="{74F44138-B2F4-4ECB-9832-99978894274B}"/>
              </a:ext>
            </a:extLst>
          </p:cNvPr>
          <p:cNvSpPr>
            <a:spLocks noChangeShapeType="1"/>
          </p:cNvSpPr>
          <p:nvPr/>
        </p:nvSpPr>
        <p:spPr bwMode="auto">
          <a:xfrm flipH="1">
            <a:off x="1763713" y="1844675"/>
            <a:ext cx="3313112"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78" name="Line 26">
            <a:extLst>
              <a:ext uri="{FF2B5EF4-FFF2-40B4-BE49-F238E27FC236}">
                <a16:creationId xmlns:a16="http://schemas.microsoft.com/office/drawing/2014/main" id="{A4D55878-E7F7-4AB8-9701-7BA0D36F9828}"/>
              </a:ext>
            </a:extLst>
          </p:cNvPr>
          <p:cNvSpPr>
            <a:spLocks noChangeShapeType="1"/>
          </p:cNvSpPr>
          <p:nvPr/>
        </p:nvSpPr>
        <p:spPr bwMode="auto">
          <a:xfrm>
            <a:off x="5076825" y="1844675"/>
            <a:ext cx="4318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79" name="Line 27">
            <a:extLst>
              <a:ext uri="{FF2B5EF4-FFF2-40B4-BE49-F238E27FC236}">
                <a16:creationId xmlns:a16="http://schemas.microsoft.com/office/drawing/2014/main" id="{A83178B8-C093-40CC-9960-6B570FD70A22}"/>
              </a:ext>
            </a:extLst>
          </p:cNvPr>
          <p:cNvSpPr>
            <a:spLocks noChangeShapeType="1"/>
          </p:cNvSpPr>
          <p:nvPr/>
        </p:nvSpPr>
        <p:spPr bwMode="auto">
          <a:xfrm flipH="1">
            <a:off x="539750" y="2997200"/>
            <a:ext cx="122396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0" name="Line 28">
            <a:extLst>
              <a:ext uri="{FF2B5EF4-FFF2-40B4-BE49-F238E27FC236}">
                <a16:creationId xmlns:a16="http://schemas.microsoft.com/office/drawing/2014/main" id="{A712A024-0516-49B4-AF17-735528780536}"/>
              </a:ext>
            </a:extLst>
          </p:cNvPr>
          <p:cNvSpPr>
            <a:spLocks noChangeShapeType="1"/>
          </p:cNvSpPr>
          <p:nvPr/>
        </p:nvSpPr>
        <p:spPr bwMode="auto">
          <a:xfrm flipH="1">
            <a:off x="1187450" y="2997200"/>
            <a:ext cx="576263"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1" name="Line 29">
            <a:extLst>
              <a:ext uri="{FF2B5EF4-FFF2-40B4-BE49-F238E27FC236}">
                <a16:creationId xmlns:a16="http://schemas.microsoft.com/office/drawing/2014/main" id="{17353230-2E09-4FFF-981E-79D455C6C7EC}"/>
              </a:ext>
            </a:extLst>
          </p:cNvPr>
          <p:cNvSpPr>
            <a:spLocks noChangeShapeType="1"/>
          </p:cNvSpPr>
          <p:nvPr/>
        </p:nvSpPr>
        <p:spPr bwMode="auto">
          <a:xfrm>
            <a:off x="1763713" y="2997200"/>
            <a:ext cx="2159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2" name="Line 30">
            <a:extLst>
              <a:ext uri="{FF2B5EF4-FFF2-40B4-BE49-F238E27FC236}">
                <a16:creationId xmlns:a16="http://schemas.microsoft.com/office/drawing/2014/main" id="{18C66258-14FC-4000-A52E-DBD8C8FF3934}"/>
              </a:ext>
            </a:extLst>
          </p:cNvPr>
          <p:cNvSpPr>
            <a:spLocks noChangeShapeType="1"/>
          </p:cNvSpPr>
          <p:nvPr/>
        </p:nvSpPr>
        <p:spPr bwMode="auto">
          <a:xfrm>
            <a:off x="1763713" y="2997200"/>
            <a:ext cx="10795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3" name="Line 32">
            <a:extLst>
              <a:ext uri="{FF2B5EF4-FFF2-40B4-BE49-F238E27FC236}">
                <a16:creationId xmlns:a16="http://schemas.microsoft.com/office/drawing/2014/main" id="{5377169A-1840-489D-8EA8-F188664EFBFF}"/>
              </a:ext>
            </a:extLst>
          </p:cNvPr>
          <p:cNvSpPr>
            <a:spLocks noChangeShapeType="1"/>
          </p:cNvSpPr>
          <p:nvPr/>
        </p:nvSpPr>
        <p:spPr bwMode="auto">
          <a:xfrm flipH="1">
            <a:off x="3781425" y="2997200"/>
            <a:ext cx="17272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4" name="Line 33">
            <a:extLst>
              <a:ext uri="{FF2B5EF4-FFF2-40B4-BE49-F238E27FC236}">
                <a16:creationId xmlns:a16="http://schemas.microsoft.com/office/drawing/2014/main" id="{CE825EEA-967F-484F-B77C-73F7FB3EF6CA}"/>
              </a:ext>
            </a:extLst>
          </p:cNvPr>
          <p:cNvSpPr>
            <a:spLocks noChangeShapeType="1"/>
          </p:cNvSpPr>
          <p:nvPr/>
        </p:nvSpPr>
        <p:spPr bwMode="auto">
          <a:xfrm flipH="1">
            <a:off x="4500563" y="2997200"/>
            <a:ext cx="10080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5" name="Line 34">
            <a:extLst>
              <a:ext uri="{FF2B5EF4-FFF2-40B4-BE49-F238E27FC236}">
                <a16:creationId xmlns:a16="http://schemas.microsoft.com/office/drawing/2014/main" id="{F0B362A8-87E9-47D8-B41B-C1057727E683}"/>
              </a:ext>
            </a:extLst>
          </p:cNvPr>
          <p:cNvSpPr>
            <a:spLocks noChangeShapeType="1"/>
          </p:cNvSpPr>
          <p:nvPr/>
        </p:nvSpPr>
        <p:spPr bwMode="auto">
          <a:xfrm flipH="1">
            <a:off x="5221288" y="2997200"/>
            <a:ext cx="287337"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6" name="Line 35">
            <a:extLst>
              <a:ext uri="{FF2B5EF4-FFF2-40B4-BE49-F238E27FC236}">
                <a16:creationId xmlns:a16="http://schemas.microsoft.com/office/drawing/2014/main" id="{AE3FB287-B59D-4834-8557-5F0087AF4AC3}"/>
              </a:ext>
            </a:extLst>
          </p:cNvPr>
          <p:cNvSpPr>
            <a:spLocks noChangeShapeType="1"/>
          </p:cNvSpPr>
          <p:nvPr/>
        </p:nvSpPr>
        <p:spPr bwMode="auto">
          <a:xfrm>
            <a:off x="5508625" y="2997200"/>
            <a:ext cx="43338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7" name="Line 36">
            <a:extLst>
              <a:ext uri="{FF2B5EF4-FFF2-40B4-BE49-F238E27FC236}">
                <a16:creationId xmlns:a16="http://schemas.microsoft.com/office/drawing/2014/main" id="{04E37701-8292-4460-ABD7-DC88B210F5FC}"/>
              </a:ext>
            </a:extLst>
          </p:cNvPr>
          <p:cNvSpPr>
            <a:spLocks noChangeShapeType="1"/>
          </p:cNvSpPr>
          <p:nvPr/>
        </p:nvSpPr>
        <p:spPr bwMode="auto">
          <a:xfrm>
            <a:off x="5508625" y="2997200"/>
            <a:ext cx="11525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8" name="Line 38">
            <a:extLst>
              <a:ext uri="{FF2B5EF4-FFF2-40B4-BE49-F238E27FC236}">
                <a16:creationId xmlns:a16="http://schemas.microsoft.com/office/drawing/2014/main" id="{4CE7D71B-BE8B-4812-825C-FC15EBEEC1C1}"/>
              </a:ext>
            </a:extLst>
          </p:cNvPr>
          <p:cNvSpPr>
            <a:spLocks noChangeShapeType="1"/>
          </p:cNvSpPr>
          <p:nvPr/>
        </p:nvSpPr>
        <p:spPr bwMode="auto">
          <a:xfrm>
            <a:off x="1763713" y="4221163"/>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89" name="Line 39">
            <a:extLst>
              <a:ext uri="{FF2B5EF4-FFF2-40B4-BE49-F238E27FC236}">
                <a16:creationId xmlns:a16="http://schemas.microsoft.com/office/drawing/2014/main" id="{D0213395-B018-41A4-B60F-51E2A3B2ECDC}"/>
              </a:ext>
            </a:extLst>
          </p:cNvPr>
          <p:cNvSpPr>
            <a:spLocks noChangeShapeType="1"/>
          </p:cNvSpPr>
          <p:nvPr/>
        </p:nvSpPr>
        <p:spPr bwMode="auto">
          <a:xfrm>
            <a:off x="1763713" y="5084763"/>
            <a:ext cx="576262"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0" name="Line 40">
            <a:extLst>
              <a:ext uri="{FF2B5EF4-FFF2-40B4-BE49-F238E27FC236}">
                <a16:creationId xmlns:a16="http://schemas.microsoft.com/office/drawing/2014/main" id="{E57B648C-760C-430C-A93E-2154B6CCD089}"/>
              </a:ext>
            </a:extLst>
          </p:cNvPr>
          <p:cNvSpPr>
            <a:spLocks noChangeShapeType="1"/>
          </p:cNvSpPr>
          <p:nvPr/>
        </p:nvSpPr>
        <p:spPr bwMode="auto">
          <a:xfrm flipH="1">
            <a:off x="1260475" y="5084763"/>
            <a:ext cx="50323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1" name="Line 42">
            <a:extLst>
              <a:ext uri="{FF2B5EF4-FFF2-40B4-BE49-F238E27FC236}">
                <a16:creationId xmlns:a16="http://schemas.microsoft.com/office/drawing/2014/main" id="{83C638DD-E5C7-4982-9697-184DEBB3A1A9}"/>
              </a:ext>
            </a:extLst>
          </p:cNvPr>
          <p:cNvSpPr>
            <a:spLocks noChangeShapeType="1"/>
          </p:cNvSpPr>
          <p:nvPr/>
        </p:nvSpPr>
        <p:spPr bwMode="auto">
          <a:xfrm>
            <a:off x="5970588" y="4221163"/>
            <a:ext cx="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2" name="Line 43">
            <a:extLst>
              <a:ext uri="{FF2B5EF4-FFF2-40B4-BE49-F238E27FC236}">
                <a16:creationId xmlns:a16="http://schemas.microsoft.com/office/drawing/2014/main" id="{DC973E01-401F-465C-8F18-2B0CAC6FD0D4}"/>
              </a:ext>
            </a:extLst>
          </p:cNvPr>
          <p:cNvSpPr>
            <a:spLocks noChangeShapeType="1"/>
          </p:cNvSpPr>
          <p:nvPr/>
        </p:nvSpPr>
        <p:spPr bwMode="auto">
          <a:xfrm>
            <a:off x="5970588" y="5084763"/>
            <a:ext cx="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3" name="Line 44">
            <a:extLst>
              <a:ext uri="{FF2B5EF4-FFF2-40B4-BE49-F238E27FC236}">
                <a16:creationId xmlns:a16="http://schemas.microsoft.com/office/drawing/2014/main" id="{85CA3AF8-379A-4255-86D3-788D2F2874B8}"/>
              </a:ext>
            </a:extLst>
          </p:cNvPr>
          <p:cNvSpPr>
            <a:spLocks noChangeShapeType="1"/>
          </p:cNvSpPr>
          <p:nvPr/>
        </p:nvSpPr>
        <p:spPr bwMode="auto">
          <a:xfrm flipH="1">
            <a:off x="4962525" y="5084763"/>
            <a:ext cx="1008063"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4" name="Line 45">
            <a:extLst>
              <a:ext uri="{FF2B5EF4-FFF2-40B4-BE49-F238E27FC236}">
                <a16:creationId xmlns:a16="http://schemas.microsoft.com/office/drawing/2014/main" id="{9342C5BA-4BAC-4A23-B48D-7817319A5E2B}"/>
              </a:ext>
            </a:extLst>
          </p:cNvPr>
          <p:cNvSpPr>
            <a:spLocks noChangeShapeType="1"/>
          </p:cNvSpPr>
          <p:nvPr/>
        </p:nvSpPr>
        <p:spPr bwMode="auto">
          <a:xfrm>
            <a:off x="5970588" y="5084763"/>
            <a:ext cx="10795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695" name="Rectangle 46">
            <a:extLst>
              <a:ext uri="{FF2B5EF4-FFF2-40B4-BE49-F238E27FC236}">
                <a16:creationId xmlns:a16="http://schemas.microsoft.com/office/drawing/2014/main" id="{39896E74-92C0-4955-B2BB-BED83EF30196}"/>
              </a:ext>
            </a:extLst>
          </p:cNvPr>
          <p:cNvSpPr>
            <a:spLocks noChangeArrowheads="1"/>
          </p:cNvSpPr>
          <p:nvPr/>
        </p:nvSpPr>
        <p:spPr bwMode="auto">
          <a:xfrm>
            <a:off x="5395913" y="4508500"/>
            <a:ext cx="1150937" cy="57626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win32-debug</a:t>
            </a:r>
          </a:p>
        </p:txBody>
      </p:sp>
      <p:sp>
        <p:nvSpPr>
          <p:cNvPr id="70696" name="Rectangle 47">
            <a:extLst>
              <a:ext uri="{FF2B5EF4-FFF2-40B4-BE49-F238E27FC236}">
                <a16:creationId xmlns:a16="http://schemas.microsoft.com/office/drawing/2014/main" id="{39834DF0-1EB0-4BA8-90BB-373CD243E775}"/>
              </a:ext>
            </a:extLst>
          </p:cNvPr>
          <p:cNvSpPr>
            <a:spLocks noChangeArrowheads="1"/>
          </p:cNvSpPr>
          <p:nvPr/>
        </p:nvSpPr>
        <p:spPr bwMode="auto">
          <a:xfrm>
            <a:off x="7451725" y="3644900"/>
            <a:ext cx="722313"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test1.exe</a:t>
            </a:r>
          </a:p>
        </p:txBody>
      </p:sp>
      <p:sp>
        <p:nvSpPr>
          <p:cNvPr id="70697" name="Rectangle 48">
            <a:extLst>
              <a:ext uri="{FF2B5EF4-FFF2-40B4-BE49-F238E27FC236}">
                <a16:creationId xmlns:a16="http://schemas.microsoft.com/office/drawing/2014/main" id="{CC8812F1-C75E-40D4-BF27-86A82C05ACB9}"/>
              </a:ext>
            </a:extLst>
          </p:cNvPr>
          <p:cNvSpPr>
            <a:spLocks noChangeArrowheads="1"/>
          </p:cNvSpPr>
          <p:nvPr/>
        </p:nvSpPr>
        <p:spPr bwMode="auto">
          <a:xfrm>
            <a:off x="8245475" y="3644900"/>
            <a:ext cx="647700"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lib1.dll</a:t>
            </a:r>
          </a:p>
        </p:txBody>
      </p:sp>
      <p:sp>
        <p:nvSpPr>
          <p:cNvPr id="70698" name="Rectangle 49">
            <a:extLst>
              <a:ext uri="{FF2B5EF4-FFF2-40B4-BE49-F238E27FC236}">
                <a16:creationId xmlns:a16="http://schemas.microsoft.com/office/drawing/2014/main" id="{879A789A-0E57-4E9B-B328-0456AF12699F}"/>
              </a:ext>
            </a:extLst>
          </p:cNvPr>
          <p:cNvSpPr>
            <a:spLocks noChangeArrowheads="1"/>
          </p:cNvSpPr>
          <p:nvPr/>
        </p:nvSpPr>
        <p:spPr bwMode="auto">
          <a:xfrm>
            <a:off x="7813675" y="2420938"/>
            <a:ext cx="790575" cy="5762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1100" b="1" i="1"/>
              <a:t>sandbox</a:t>
            </a:r>
          </a:p>
        </p:txBody>
      </p:sp>
      <p:sp>
        <p:nvSpPr>
          <p:cNvPr id="70699" name="Line 50">
            <a:extLst>
              <a:ext uri="{FF2B5EF4-FFF2-40B4-BE49-F238E27FC236}">
                <a16:creationId xmlns:a16="http://schemas.microsoft.com/office/drawing/2014/main" id="{FE61F51A-51E8-4744-BA76-FD28B70F98B3}"/>
              </a:ext>
            </a:extLst>
          </p:cNvPr>
          <p:cNvSpPr>
            <a:spLocks noChangeShapeType="1"/>
          </p:cNvSpPr>
          <p:nvPr/>
        </p:nvSpPr>
        <p:spPr bwMode="auto">
          <a:xfrm flipH="1">
            <a:off x="7813675" y="2997200"/>
            <a:ext cx="28733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00" name="Line 51">
            <a:extLst>
              <a:ext uri="{FF2B5EF4-FFF2-40B4-BE49-F238E27FC236}">
                <a16:creationId xmlns:a16="http://schemas.microsoft.com/office/drawing/2014/main" id="{38AF97D8-8E4D-4DCC-8FEA-6A9D7E0A9544}"/>
              </a:ext>
            </a:extLst>
          </p:cNvPr>
          <p:cNvSpPr>
            <a:spLocks noChangeShapeType="1"/>
          </p:cNvSpPr>
          <p:nvPr/>
        </p:nvSpPr>
        <p:spPr bwMode="auto">
          <a:xfrm>
            <a:off x="8101013" y="2997200"/>
            <a:ext cx="433387"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0701" name="Line 52">
            <a:extLst>
              <a:ext uri="{FF2B5EF4-FFF2-40B4-BE49-F238E27FC236}">
                <a16:creationId xmlns:a16="http://schemas.microsoft.com/office/drawing/2014/main" id="{25A18B90-F2E9-461C-B1B8-289F34FD9456}"/>
              </a:ext>
            </a:extLst>
          </p:cNvPr>
          <p:cNvSpPr>
            <a:spLocks noChangeShapeType="1"/>
          </p:cNvSpPr>
          <p:nvPr/>
        </p:nvSpPr>
        <p:spPr bwMode="auto">
          <a:xfrm>
            <a:off x="5076825" y="1844675"/>
            <a:ext cx="3095625"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7">
            <a:extLst>
              <a:ext uri="{FF2B5EF4-FFF2-40B4-BE49-F238E27FC236}">
                <a16:creationId xmlns:a16="http://schemas.microsoft.com/office/drawing/2014/main" id="{D8FCD828-FE27-47C6-BDF3-85139406C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a:extLst>
              <a:ext uri="{FF2B5EF4-FFF2-40B4-BE49-F238E27FC236}">
                <a16:creationId xmlns:a16="http://schemas.microsoft.com/office/drawing/2014/main" id="{E9CE802D-6644-45D3-AA9C-F833D172C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491" b="42639"/>
          <a:stretch>
            <a:fillRect/>
          </a:stretch>
        </p:blipFill>
        <p:spPr bwMode="auto">
          <a:xfrm>
            <a:off x="0" y="2708275"/>
            <a:ext cx="91440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4">
            <a:extLst>
              <a:ext uri="{FF2B5EF4-FFF2-40B4-BE49-F238E27FC236}">
                <a16:creationId xmlns:a16="http://schemas.microsoft.com/office/drawing/2014/main" id="{FF15579D-0760-4549-9749-8B42207BBBC1}"/>
              </a:ext>
            </a:extLst>
          </p:cNvPr>
          <p:cNvSpPr>
            <a:spLocks noGrp="1" noChangeArrowheads="1"/>
          </p:cNvSpPr>
          <p:nvPr>
            <p:ph type="ctrTitle"/>
          </p:nvPr>
        </p:nvSpPr>
        <p:spPr>
          <a:xfrm>
            <a:off x="2843213" y="2565400"/>
            <a:ext cx="5184775" cy="1470025"/>
          </a:xfrm>
        </p:spPr>
        <p:txBody>
          <a:bodyPr anchor="ctr"/>
          <a:lstStyle/>
          <a:p>
            <a:pPr algn="l" eaLnBrk="1" hangingPunct="1"/>
            <a:r>
              <a:rPr lang="en-US" altLang="he-IL" sz="3000"/>
              <a:t>Adding A New Module</a:t>
            </a:r>
          </a:p>
        </p:txBody>
      </p:sp>
      <p:sp>
        <p:nvSpPr>
          <p:cNvPr id="72709" name="Line 5">
            <a:extLst>
              <a:ext uri="{FF2B5EF4-FFF2-40B4-BE49-F238E27FC236}">
                <a16:creationId xmlns:a16="http://schemas.microsoft.com/office/drawing/2014/main" id="{23CDE071-CBF3-4E38-8B12-F5B29C85B80A}"/>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2710" name="Line 6">
            <a:extLst>
              <a:ext uri="{FF2B5EF4-FFF2-40B4-BE49-F238E27FC236}">
                <a16:creationId xmlns:a16="http://schemas.microsoft.com/office/drawing/2014/main" id="{0E1CC3C0-3214-4C4E-98C8-347476071E2E}"/>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547F9154-E19B-4AA5-BB14-131F79181AE0}"/>
              </a:ext>
            </a:extLst>
          </p:cNvPr>
          <p:cNvSpPr>
            <a:spLocks noGrp="1" noChangeArrowheads="1"/>
          </p:cNvSpPr>
          <p:nvPr>
            <p:ph type="title"/>
          </p:nvPr>
        </p:nvSpPr>
        <p:spPr/>
        <p:txBody>
          <a:bodyPr/>
          <a:lstStyle/>
          <a:p>
            <a:pPr eaLnBrk="1" hangingPunct="1"/>
            <a:r>
              <a:rPr lang="en-US" altLang="he-IL"/>
              <a:t>String Module (1)</a:t>
            </a:r>
          </a:p>
        </p:txBody>
      </p:sp>
      <p:grpSp>
        <p:nvGrpSpPr>
          <p:cNvPr id="74755" name="Group 13">
            <a:extLst>
              <a:ext uri="{FF2B5EF4-FFF2-40B4-BE49-F238E27FC236}">
                <a16:creationId xmlns:a16="http://schemas.microsoft.com/office/drawing/2014/main" id="{6ABE4DD3-D8F1-4897-AADD-AAAF0581C58D}"/>
              </a:ext>
            </a:extLst>
          </p:cNvPr>
          <p:cNvGrpSpPr>
            <a:grpSpLocks/>
          </p:cNvGrpSpPr>
          <p:nvPr/>
        </p:nvGrpSpPr>
        <p:grpSpPr bwMode="auto">
          <a:xfrm>
            <a:off x="527050" y="1219200"/>
            <a:ext cx="3914775" cy="3943350"/>
            <a:chOff x="227" y="704"/>
            <a:chExt cx="2466" cy="2484"/>
          </a:xfrm>
        </p:grpSpPr>
        <p:sp>
          <p:nvSpPr>
            <p:cNvPr id="74760" name="Text Box 6">
              <a:extLst>
                <a:ext uri="{FF2B5EF4-FFF2-40B4-BE49-F238E27FC236}">
                  <a16:creationId xmlns:a16="http://schemas.microsoft.com/office/drawing/2014/main" id="{B0820A78-BC64-4522-AD1C-06E619366D3C}"/>
                </a:ext>
              </a:extLst>
            </p:cNvPr>
            <p:cNvSpPr txBox="1">
              <a:spLocks noChangeArrowheads="1"/>
            </p:cNvSpPr>
            <p:nvPr/>
          </p:nvSpPr>
          <p:spPr bwMode="auto">
            <a:xfrm>
              <a:off x="556" y="936"/>
              <a:ext cx="2137" cy="224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#include "strings.h"</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&lt;stdlib.h&gt;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String::String(const char *str) {</a:t>
              </a:r>
            </a:p>
            <a:p>
              <a:pPr rtl="0" eaLnBrk="1" hangingPunct="1"/>
              <a:r>
                <a:rPr lang="en-US" altLang="he-IL" sz="1200" b="1">
                  <a:latin typeface="Courier New" panose="02070309020205020404" pitchFamily="49" charset="0"/>
                  <a:cs typeface="Courier New" panose="02070309020205020404" pitchFamily="49" charset="0"/>
                </a:rPr>
                <a:t>  s = str ? strdup(str) : 0;</a:t>
              </a:r>
            </a:p>
            <a:p>
              <a:pPr rtl="0" eaLnBrk="1" hangingPunct="1"/>
              <a:r>
                <a:rPr lang="en-US" altLang="he-IL" sz="1200" b="1">
                  <a:latin typeface="Courier New" panose="02070309020205020404" pitchFamily="49" charset="0"/>
                  <a:cs typeface="Courier New" panose="02070309020205020404" pitchFamily="49" charset="0"/>
                </a:rPr>
                <a: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String::~String() {</a:t>
              </a:r>
            </a:p>
            <a:p>
              <a:pPr rtl="0" eaLnBrk="1" hangingPunct="1"/>
              <a:r>
                <a:rPr lang="en-US" altLang="he-IL" sz="1200" b="1">
                  <a:latin typeface="Courier New" panose="02070309020205020404" pitchFamily="49" charset="0"/>
                  <a:cs typeface="Courier New" panose="02070309020205020404" pitchFamily="49" charset="0"/>
                </a:rPr>
                <a:t>  if (s)</a:t>
              </a:r>
            </a:p>
            <a:p>
              <a:pPr rtl="0" eaLnBrk="1" hangingPunct="1"/>
              <a:r>
                <a:rPr lang="en-US" altLang="he-IL" sz="1200" b="1">
                  <a:latin typeface="Courier New" panose="02070309020205020404" pitchFamily="49" charset="0"/>
                  <a:cs typeface="Courier New" panose="02070309020205020404" pitchFamily="49" charset="0"/>
                </a:rPr>
                <a:t>    free(s);</a:t>
              </a:r>
            </a:p>
            <a:p>
              <a:pPr rtl="0" eaLnBrk="1" hangingPunct="1"/>
              <a:r>
                <a:rPr lang="en-US" altLang="he-IL" sz="1200" b="1">
                  <a:latin typeface="Courier New" panose="02070309020205020404" pitchFamily="49" charset="0"/>
                  <a:cs typeface="Courier New" panose="02070309020205020404" pitchFamily="49" charset="0"/>
                </a:rPr>
                <a: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const char *String::c_str() {</a:t>
              </a:r>
            </a:p>
            <a:p>
              <a:pPr rtl="0" eaLnBrk="1" hangingPunct="1"/>
              <a:r>
                <a:rPr lang="en-US" altLang="he-IL" sz="1200" b="1">
                  <a:latin typeface="Courier New" panose="02070309020205020404" pitchFamily="49" charset="0"/>
                  <a:cs typeface="Courier New" panose="02070309020205020404" pitchFamily="49" charset="0"/>
                </a:rPr>
                <a:t>  return s ? s : "";</a:t>
              </a:r>
            </a:p>
            <a:p>
              <a:pPr rtl="0" eaLnBrk="1" hangingPunct="1"/>
              <a:r>
                <a:rPr lang="en-US" altLang="he-IL" sz="1200" b="1">
                  <a:latin typeface="Courier New" panose="02070309020205020404" pitchFamily="49" charset="0"/>
                  <a:cs typeface="Courier New" panose="02070309020205020404" pitchFamily="49" charset="0"/>
                </a:rPr>
                <a:t>}</a:t>
              </a:r>
            </a:p>
          </p:txBody>
        </p:sp>
        <p:sp>
          <p:nvSpPr>
            <p:cNvPr id="74761" name="Text Box 8">
              <a:extLst>
                <a:ext uri="{FF2B5EF4-FFF2-40B4-BE49-F238E27FC236}">
                  <a16:creationId xmlns:a16="http://schemas.microsoft.com/office/drawing/2014/main" id="{516332C9-F041-426B-865B-F0BF19D2A4D3}"/>
                </a:ext>
              </a:extLst>
            </p:cNvPr>
            <p:cNvSpPr txBox="1">
              <a:spLocks noChangeArrowheads="1"/>
            </p:cNvSpPr>
            <p:nvPr/>
          </p:nvSpPr>
          <p:spPr bwMode="auto">
            <a:xfrm>
              <a:off x="697" y="704"/>
              <a:ext cx="14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strings/strings.cpp</a:t>
              </a:r>
            </a:p>
          </p:txBody>
        </p:sp>
        <p:sp>
          <p:nvSpPr>
            <p:cNvPr id="74762" name="Text Box 12">
              <a:extLst>
                <a:ext uri="{FF2B5EF4-FFF2-40B4-BE49-F238E27FC236}">
                  <a16:creationId xmlns:a16="http://schemas.microsoft.com/office/drawing/2014/main" id="{5F0EEEB0-B30A-49A8-953D-5F4DBE3D47E2}"/>
                </a:ext>
              </a:extLst>
            </p:cNvPr>
            <p:cNvSpPr txBox="1">
              <a:spLocks noChangeArrowheads="1"/>
            </p:cNvSpPr>
            <p:nvPr/>
          </p:nvSpPr>
          <p:spPr bwMode="auto">
            <a:xfrm>
              <a:off x="227" y="945"/>
              <a:ext cx="290" cy="224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b="1">
                  <a:latin typeface="Courier New" panose="02070309020205020404" pitchFamily="49" charset="0"/>
                  <a:cs typeface="Courier New" panose="02070309020205020404" pitchFamily="49" charset="0"/>
                </a:rPr>
                <a:t>1</a:t>
              </a:r>
            </a:p>
            <a:p>
              <a:pPr algn="r" rtl="0" eaLnBrk="1" hangingPunct="1"/>
              <a:r>
                <a:rPr lang="en-US" altLang="he-IL" sz="1200" b="1">
                  <a:latin typeface="Courier New" panose="02070309020205020404" pitchFamily="49" charset="0"/>
                  <a:cs typeface="Courier New" panose="02070309020205020404" pitchFamily="49" charset="0"/>
                </a:rPr>
                <a:t>2</a:t>
              </a:r>
            </a:p>
            <a:p>
              <a:pPr algn="r" rtl="0" eaLnBrk="1" hangingPunct="1"/>
              <a:r>
                <a:rPr lang="en-US" altLang="he-IL" sz="1200" b="1">
                  <a:latin typeface="Courier New" panose="02070309020205020404" pitchFamily="49" charset="0"/>
                  <a:cs typeface="Courier New" panose="02070309020205020404" pitchFamily="49" charset="0"/>
                </a:rPr>
                <a:t>3</a:t>
              </a:r>
            </a:p>
            <a:p>
              <a:pPr algn="r" rtl="0" eaLnBrk="1" hangingPunct="1"/>
              <a:r>
                <a:rPr lang="en-US" altLang="he-IL" sz="1200" b="1">
                  <a:latin typeface="Courier New" panose="02070309020205020404" pitchFamily="49" charset="0"/>
                  <a:cs typeface="Courier New" panose="02070309020205020404" pitchFamily="49" charset="0"/>
                </a:rPr>
                <a:t>4</a:t>
              </a:r>
            </a:p>
            <a:p>
              <a:pPr algn="r" rtl="0" eaLnBrk="1" hangingPunct="1"/>
              <a:r>
                <a:rPr lang="en-US" altLang="he-IL" sz="1200" b="1">
                  <a:latin typeface="Courier New" panose="02070309020205020404" pitchFamily="49" charset="0"/>
                  <a:cs typeface="Courier New" panose="02070309020205020404" pitchFamily="49" charset="0"/>
                </a:rPr>
                <a:t>5</a:t>
              </a:r>
            </a:p>
            <a:p>
              <a:pPr algn="r" rtl="0" eaLnBrk="1" hangingPunct="1"/>
              <a:r>
                <a:rPr lang="en-US" altLang="he-IL" sz="1200" b="1">
                  <a:latin typeface="Courier New" panose="02070309020205020404" pitchFamily="49" charset="0"/>
                  <a:cs typeface="Courier New" panose="02070309020205020404" pitchFamily="49" charset="0"/>
                </a:rPr>
                <a:t>6</a:t>
              </a:r>
            </a:p>
            <a:p>
              <a:pPr algn="r" rtl="0" eaLnBrk="1" hangingPunct="1"/>
              <a:r>
                <a:rPr lang="en-US" altLang="he-IL" sz="1200" b="1">
                  <a:latin typeface="Courier New" panose="02070309020205020404" pitchFamily="49" charset="0"/>
                  <a:cs typeface="Courier New" panose="02070309020205020404" pitchFamily="49" charset="0"/>
                </a:rPr>
                <a:t>7</a:t>
              </a:r>
            </a:p>
            <a:p>
              <a:pPr algn="r" rtl="0" eaLnBrk="1" hangingPunct="1"/>
              <a:r>
                <a:rPr lang="en-US" altLang="he-IL" sz="1200" b="1">
                  <a:latin typeface="Courier New" panose="02070309020205020404" pitchFamily="49" charset="0"/>
                  <a:cs typeface="Courier New" panose="02070309020205020404" pitchFamily="49" charset="0"/>
                </a:rPr>
                <a:t>8</a:t>
              </a:r>
            </a:p>
            <a:p>
              <a:pPr algn="r" rtl="0" eaLnBrk="1" hangingPunct="1"/>
              <a:r>
                <a:rPr lang="en-US" altLang="he-IL" sz="1200" b="1">
                  <a:latin typeface="Courier New" panose="02070309020205020404" pitchFamily="49" charset="0"/>
                  <a:cs typeface="Courier New" panose="02070309020205020404" pitchFamily="49" charset="0"/>
                </a:rPr>
                <a:t>9</a:t>
              </a:r>
            </a:p>
            <a:p>
              <a:pPr algn="r" rtl="0" eaLnBrk="1" hangingPunct="1"/>
              <a:r>
                <a:rPr lang="en-US" altLang="he-IL" sz="1200" b="1">
                  <a:latin typeface="Courier New" panose="02070309020205020404" pitchFamily="49" charset="0"/>
                  <a:cs typeface="Courier New" panose="02070309020205020404" pitchFamily="49" charset="0"/>
                </a:rPr>
                <a:t>10</a:t>
              </a:r>
            </a:p>
            <a:p>
              <a:pPr algn="r" rtl="0" eaLnBrk="1" hangingPunct="1"/>
              <a:r>
                <a:rPr lang="en-US" altLang="he-IL" sz="1200" b="1">
                  <a:latin typeface="Courier New" panose="02070309020205020404" pitchFamily="49" charset="0"/>
                  <a:cs typeface="Courier New" panose="02070309020205020404" pitchFamily="49" charset="0"/>
                </a:rPr>
                <a:t>11</a:t>
              </a:r>
            </a:p>
            <a:p>
              <a:pPr algn="r" rtl="0" eaLnBrk="1" hangingPunct="1"/>
              <a:r>
                <a:rPr lang="en-US" altLang="he-IL" sz="1200" b="1">
                  <a:latin typeface="Courier New" panose="02070309020205020404" pitchFamily="49" charset="0"/>
                  <a:cs typeface="Courier New" panose="02070309020205020404" pitchFamily="49" charset="0"/>
                </a:rPr>
                <a:t>12</a:t>
              </a:r>
            </a:p>
            <a:p>
              <a:pPr algn="r" rtl="0" eaLnBrk="1" hangingPunct="1"/>
              <a:r>
                <a:rPr lang="en-US" altLang="he-IL" sz="1200" b="1">
                  <a:latin typeface="Courier New" panose="02070309020205020404" pitchFamily="49" charset="0"/>
                  <a:cs typeface="Courier New" panose="02070309020205020404" pitchFamily="49" charset="0"/>
                </a:rPr>
                <a:t>13</a:t>
              </a:r>
            </a:p>
            <a:p>
              <a:pPr algn="r" rtl="0" eaLnBrk="1" hangingPunct="1"/>
              <a:r>
                <a:rPr lang="en-US" altLang="he-IL" sz="1200" b="1">
                  <a:latin typeface="Courier New" panose="02070309020205020404" pitchFamily="49" charset="0"/>
                  <a:cs typeface="Courier New" panose="02070309020205020404" pitchFamily="49" charset="0"/>
                </a:rPr>
                <a:t>14</a:t>
              </a:r>
            </a:p>
            <a:p>
              <a:pPr algn="r" rtl="0" eaLnBrk="1" hangingPunct="1"/>
              <a:r>
                <a:rPr lang="en-US" altLang="he-IL" sz="1200" b="1">
                  <a:latin typeface="Courier New" panose="02070309020205020404" pitchFamily="49" charset="0"/>
                  <a:cs typeface="Courier New" panose="02070309020205020404" pitchFamily="49" charset="0"/>
                </a:rPr>
                <a:t>15</a:t>
              </a:r>
            </a:p>
            <a:p>
              <a:pPr algn="r" rtl="0" eaLnBrk="1" hangingPunct="1"/>
              <a:r>
                <a:rPr lang="en-US" altLang="he-IL" sz="1200" b="1">
                  <a:latin typeface="Courier New" panose="02070309020205020404" pitchFamily="49" charset="0"/>
                  <a:cs typeface="Courier New" panose="02070309020205020404" pitchFamily="49" charset="0"/>
                </a:rPr>
                <a:t>16</a:t>
              </a:r>
            </a:p>
            <a:p>
              <a:pPr algn="r" rtl="0" eaLnBrk="1" hangingPunct="1"/>
              <a:r>
                <a:rPr lang="en-US" altLang="he-IL" sz="1200" b="1">
                  <a:latin typeface="Courier New" panose="02070309020205020404" pitchFamily="49" charset="0"/>
                  <a:cs typeface="Courier New" panose="02070309020205020404" pitchFamily="49" charset="0"/>
                </a:rPr>
                <a:t>17</a:t>
              </a:r>
            </a:p>
            <a:p>
              <a:pPr algn="r" rtl="0" eaLnBrk="1" hangingPunct="1"/>
              <a:r>
                <a:rPr lang="en-US" altLang="he-IL" sz="1200" b="1">
                  <a:latin typeface="Courier New" panose="02070309020205020404" pitchFamily="49" charset="0"/>
                  <a:cs typeface="Courier New" panose="02070309020205020404" pitchFamily="49" charset="0"/>
                </a:rPr>
                <a:t>18</a:t>
              </a:r>
            </a:p>
            <a:p>
              <a:pPr algn="r" rtl="0" eaLnBrk="1" hangingPunct="1"/>
              <a:r>
                <a:rPr lang="en-US" altLang="he-IL" sz="1200" b="1">
                  <a:latin typeface="Courier New" panose="02070309020205020404" pitchFamily="49" charset="0"/>
                  <a:cs typeface="Courier New" panose="02070309020205020404" pitchFamily="49" charset="0"/>
                </a:rPr>
                <a:t>19</a:t>
              </a:r>
            </a:p>
          </p:txBody>
        </p:sp>
      </p:grpSp>
      <p:grpSp>
        <p:nvGrpSpPr>
          <p:cNvPr id="74756" name="Group 15">
            <a:extLst>
              <a:ext uri="{FF2B5EF4-FFF2-40B4-BE49-F238E27FC236}">
                <a16:creationId xmlns:a16="http://schemas.microsoft.com/office/drawing/2014/main" id="{BE583B57-0BAC-4B7E-832E-99F669425493}"/>
              </a:ext>
            </a:extLst>
          </p:cNvPr>
          <p:cNvGrpSpPr>
            <a:grpSpLocks/>
          </p:cNvGrpSpPr>
          <p:nvPr/>
        </p:nvGrpSpPr>
        <p:grpSpPr bwMode="auto">
          <a:xfrm>
            <a:off x="4830763" y="1217613"/>
            <a:ext cx="3605212" cy="2724150"/>
            <a:chOff x="521" y="690"/>
            <a:chExt cx="2271" cy="1716"/>
          </a:xfrm>
        </p:grpSpPr>
        <p:sp>
          <p:nvSpPr>
            <p:cNvPr id="74757" name="Text Box 16">
              <a:extLst>
                <a:ext uri="{FF2B5EF4-FFF2-40B4-BE49-F238E27FC236}">
                  <a16:creationId xmlns:a16="http://schemas.microsoft.com/office/drawing/2014/main" id="{4008E7FF-E933-4A41-BE8B-1966FD3B00B1}"/>
                </a:ext>
              </a:extLst>
            </p:cNvPr>
            <p:cNvSpPr txBox="1">
              <a:spLocks noChangeArrowheads="1"/>
            </p:cNvSpPr>
            <p:nvPr/>
          </p:nvSpPr>
          <p:spPr bwMode="auto">
            <a:xfrm>
              <a:off x="762" y="929"/>
              <a:ext cx="2030" cy="147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#include &lt;string.h&gt;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class String {</a:t>
              </a:r>
            </a:p>
            <a:p>
              <a:pPr rtl="0" eaLnBrk="1" hangingPunct="1"/>
              <a:r>
                <a:rPr lang="en-US" altLang="he-IL" sz="1200" b="1">
                  <a:latin typeface="Courier New" panose="02070309020205020404" pitchFamily="49" charset="0"/>
                  <a:cs typeface="Courier New" panose="02070309020205020404" pitchFamily="49" charset="0"/>
                </a:rPr>
                <a:t>  char *s;</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public:</a:t>
              </a:r>
            </a:p>
            <a:p>
              <a:pPr rtl="0" eaLnBrk="1" hangingPunct="1"/>
              <a:r>
                <a:rPr lang="en-US" altLang="he-IL" sz="1200" b="1">
                  <a:latin typeface="Courier New" panose="02070309020205020404" pitchFamily="49" charset="0"/>
                  <a:cs typeface="Courier New" panose="02070309020205020404" pitchFamily="49" charset="0"/>
                </a:rPr>
                <a:t>  String(const char *str = 0);</a:t>
              </a:r>
            </a:p>
            <a:p>
              <a:pPr rtl="0" eaLnBrk="1" hangingPunct="1"/>
              <a:r>
                <a:rPr lang="en-US" altLang="he-IL" sz="1200" b="1">
                  <a:latin typeface="Courier New" panose="02070309020205020404" pitchFamily="49" charset="0"/>
                  <a:cs typeface="Courier New" panose="02070309020205020404" pitchFamily="49" charset="0"/>
                </a:rPr>
                <a:t>  ~String();</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  const char *c_str();</a:t>
              </a:r>
            </a:p>
            <a:p>
              <a:pPr rtl="0" eaLnBrk="1" hangingPunct="1"/>
              <a:r>
                <a:rPr lang="en-US" altLang="he-IL" sz="1200" b="1">
                  <a:latin typeface="Courier New" panose="02070309020205020404" pitchFamily="49" charset="0"/>
                  <a:cs typeface="Courier New" panose="02070309020205020404" pitchFamily="49" charset="0"/>
                </a:rPr>
                <a:t>};</a:t>
              </a:r>
            </a:p>
          </p:txBody>
        </p:sp>
        <p:sp>
          <p:nvSpPr>
            <p:cNvPr id="74758" name="Text Box 17">
              <a:extLst>
                <a:ext uri="{FF2B5EF4-FFF2-40B4-BE49-F238E27FC236}">
                  <a16:creationId xmlns:a16="http://schemas.microsoft.com/office/drawing/2014/main" id="{79550C58-6831-44D2-BCAD-6C305B32C0DC}"/>
                </a:ext>
              </a:extLst>
            </p:cNvPr>
            <p:cNvSpPr txBox="1">
              <a:spLocks noChangeArrowheads="1"/>
            </p:cNvSpPr>
            <p:nvPr/>
          </p:nvSpPr>
          <p:spPr bwMode="auto">
            <a:xfrm>
              <a:off x="1057" y="690"/>
              <a:ext cx="1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strings/strings.h</a:t>
              </a:r>
            </a:p>
          </p:txBody>
        </p:sp>
        <p:sp>
          <p:nvSpPr>
            <p:cNvPr id="74759" name="Text Box 18">
              <a:extLst>
                <a:ext uri="{FF2B5EF4-FFF2-40B4-BE49-F238E27FC236}">
                  <a16:creationId xmlns:a16="http://schemas.microsoft.com/office/drawing/2014/main" id="{23BFB381-BFD5-4843-ABFA-9AD68ABC0917}"/>
                </a:ext>
              </a:extLst>
            </p:cNvPr>
            <p:cNvSpPr txBox="1">
              <a:spLocks noChangeArrowheads="1"/>
            </p:cNvSpPr>
            <p:nvPr/>
          </p:nvSpPr>
          <p:spPr bwMode="auto">
            <a:xfrm>
              <a:off x="521" y="935"/>
              <a:ext cx="232" cy="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b="1">
                  <a:latin typeface="Consolas" panose="020B0609020204030204" pitchFamily="49" charset="0"/>
                </a:rPr>
                <a:t>1</a:t>
              </a:r>
            </a:p>
            <a:p>
              <a:pPr algn="r" rtl="0" eaLnBrk="1" hangingPunct="1"/>
              <a:r>
                <a:rPr lang="en-US" altLang="he-IL" sz="1200" b="1">
                  <a:latin typeface="Consolas" panose="020B0609020204030204" pitchFamily="49" charset="0"/>
                </a:rPr>
                <a:t>2</a:t>
              </a:r>
            </a:p>
            <a:p>
              <a:pPr algn="r" rtl="0" eaLnBrk="1" hangingPunct="1"/>
              <a:r>
                <a:rPr lang="en-US" altLang="he-IL" sz="1200" b="1">
                  <a:latin typeface="Consolas" panose="020B0609020204030204" pitchFamily="49" charset="0"/>
                </a:rPr>
                <a:t>3</a:t>
              </a:r>
            </a:p>
            <a:p>
              <a:pPr algn="r" rtl="0" eaLnBrk="1" hangingPunct="1"/>
              <a:r>
                <a:rPr lang="en-US" altLang="he-IL" sz="1200" b="1">
                  <a:latin typeface="Consolas" panose="020B0609020204030204" pitchFamily="49" charset="0"/>
                </a:rPr>
                <a:t>4</a:t>
              </a:r>
            </a:p>
            <a:p>
              <a:pPr algn="r" rtl="0" eaLnBrk="1" hangingPunct="1"/>
              <a:r>
                <a:rPr lang="en-US" altLang="he-IL" sz="1200" b="1">
                  <a:latin typeface="Consolas" panose="020B0609020204030204" pitchFamily="49" charset="0"/>
                </a:rPr>
                <a:t>5</a:t>
              </a:r>
            </a:p>
            <a:p>
              <a:pPr algn="r" rtl="0" eaLnBrk="1" hangingPunct="1"/>
              <a:r>
                <a:rPr lang="en-US" altLang="he-IL" sz="1200" b="1">
                  <a:latin typeface="Consolas" panose="020B0609020204030204" pitchFamily="49" charset="0"/>
                </a:rPr>
                <a:t>6</a:t>
              </a:r>
            </a:p>
            <a:p>
              <a:pPr algn="r" rtl="0" eaLnBrk="1" hangingPunct="1"/>
              <a:r>
                <a:rPr lang="en-US" altLang="he-IL" sz="1200" b="1">
                  <a:latin typeface="Consolas" panose="020B0609020204030204" pitchFamily="49" charset="0"/>
                </a:rPr>
                <a:t>7</a:t>
              </a:r>
            </a:p>
            <a:p>
              <a:pPr algn="r" rtl="0" eaLnBrk="1" hangingPunct="1"/>
              <a:r>
                <a:rPr lang="en-US" altLang="he-IL" sz="1200" b="1">
                  <a:latin typeface="Consolas" panose="020B0609020204030204" pitchFamily="49" charset="0"/>
                </a:rPr>
                <a:t>8</a:t>
              </a:r>
            </a:p>
            <a:p>
              <a:pPr algn="r" rtl="0" eaLnBrk="1" hangingPunct="1"/>
              <a:r>
                <a:rPr lang="en-US" altLang="he-IL" sz="1200" b="1">
                  <a:latin typeface="Consolas" panose="020B0609020204030204" pitchFamily="49" charset="0"/>
                </a:rPr>
                <a:t>9</a:t>
              </a:r>
            </a:p>
            <a:p>
              <a:pPr algn="r" rtl="0" eaLnBrk="1" hangingPunct="1"/>
              <a:r>
                <a:rPr lang="en-US" altLang="he-IL" sz="1200" b="1">
                  <a:latin typeface="Consolas" panose="020B0609020204030204" pitchFamily="49" charset="0"/>
                </a:rPr>
                <a:t>10</a:t>
              </a:r>
            </a:p>
            <a:p>
              <a:pPr algn="r" rtl="0" eaLnBrk="1" hangingPunct="1"/>
              <a:r>
                <a:rPr lang="en-US" altLang="he-IL" sz="1200" b="1">
                  <a:latin typeface="Consolas" panose="020B0609020204030204" pitchFamily="49" charset="0"/>
                </a:rPr>
                <a:t>11</a:t>
              </a:r>
            </a:p>
            <a:p>
              <a:pPr algn="r" rtl="0" eaLnBrk="1" hangingPunct="1"/>
              <a:r>
                <a:rPr lang="en-US" altLang="he-IL" sz="1200" b="1">
                  <a:latin typeface="Consolas" panose="020B0609020204030204" pitchFamily="49" charset="0"/>
                </a:rPr>
                <a:t>12</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462F414-1933-49FB-A52B-99733086CD40}"/>
              </a:ext>
            </a:extLst>
          </p:cNvPr>
          <p:cNvSpPr>
            <a:spLocks noGrp="1" noChangeArrowheads="1"/>
          </p:cNvSpPr>
          <p:nvPr>
            <p:ph type="title"/>
          </p:nvPr>
        </p:nvSpPr>
        <p:spPr/>
        <p:txBody>
          <a:bodyPr/>
          <a:lstStyle/>
          <a:p>
            <a:pPr eaLnBrk="1" hangingPunct="1"/>
            <a:r>
              <a:rPr lang="en-US" altLang="he-IL"/>
              <a:t>String Module (2)</a:t>
            </a:r>
          </a:p>
        </p:txBody>
      </p:sp>
      <p:grpSp>
        <p:nvGrpSpPr>
          <p:cNvPr id="76803" name="Group 18">
            <a:extLst>
              <a:ext uri="{FF2B5EF4-FFF2-40B4-BE49-F238E27FC236}">
                <a16:creationId xmlns:a16="http://schemas.microsoft.com/office/drawing/2014/main" id="{CE4AEC76-9E9E-4CAF-91FE-E7298D5DA345}"/>
              </a:ext>
            </a:extLst>
          </p:cNvPr>
          <p:cNvGrpSpPr>
            <a:grpSpLocks/>
          </p:cNvGrpSpPr>
          <p:nvPr/>
        </p:nvGrpSpPr>
        <p:grpSpPr bwMode="auto">
          <a:xfrm>
            <a:off x="5080000" y="1004888"/>
            <a:ext cx="3271838" cy="1912937"/>
            <a:chOff x="3200" y="633"/>
            <a:chExt cx="2061" cy="1205"/>
          </a:xfrm>
        </p:grpSpPr>
        <p:sp>
          <p:nvSpPr>
            <p:cNvPr id="76808" name="Text Box 6">
              <a:extLst>
                <a:ext uri="{FF2B5EF4-FFF2-40B4-BE49-F238E27FC236}">
                  <a16:creationId xmlns:a16="http://schemas.microsoft.com/office/drawing/2014/main" id="{7072FF35-5892-4282-A888-6F142F4A2576}"/>
                </a:ext>
              </a:extLst>
            </p:cNvPr>
            <p:cNvSpPr txBox="1">
              <a:spLocks noChangeArrowheads="1"/>
            </p:cNvSpPr>
            <p:nvPr/>
          </p:nvSpPr>
          <p:spPr bwMode="auto">
            <a:xfrm>
              <a:off x="3405" y="855"/>
              <a:ext cx="1856" cy="97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MODULE=strings</a:t>
              </a:r>
            </a:p>
            <a:p>
              <a:pPr rtl="0" eaLnBrk="1" hangingPunct="1"/>
              <a:r>
                <a:rPr lang="en-US" altLang="he-IL" sz="1200" b="1">
                  <a:latin typeface="Courier New" panose="02070309020205020404" pitchFamily="49" charset="0"/>
                  <a:cs typeface="Courier New" panose="02070309020205020404" pitchFamily="49" charset="0"/>
                </a:rPr>
                <a:t>MODULE_DIR=$(VROOT)/strings</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$(MK)/module/start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MODULE_PRODUCT=lib</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$(MK)/module/end</a:t>
              </a:r>
            </a:p>
          </p:txBody>
        </p:sp>
        <p:sp>
          <p:nvSpPr>
            <p:cNvPr id="76809" name="Text Box 8">
              <a:extLst>
                <a:ext uri="{FF2B5EF4-FFF2-40B4-BE49-F238E27FC236}">
                  <a16:creationId xmlns:a16="http://schemas.microsoft.com/office/drawing/2014/main" id="{5E2E84A8-6C66-4EE1-B54F-01E368A6BBCA}"/>
                </a:ext>
              </a:extLst>
            </p:cNvPr>
            <p:cNvSpPr txBox="1">
              <a:spLocks noChangeArrowheads="1"/>
            </p:cNvSpPr>
            <p:nvPr/>
          </p:nvSpPr>
          <p:spPr bwMode="auto">
            <a:xfrm>
              <a:off x="3709" y="633"/>
              <a:ext cx="11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strings/defs.mk</a:t>
              </a:r>
            </a:p>
          </p:txBody>
        </p:sp>
        <p:sp>
          <p:nvSpPr>
            <p:cNvPr id="76810" name="Text Box 11">
              <a:extLst>
                <a:ext uri="{FF2B5EF4-FFF2-40B4-BE49-F238E27FC236}">
                  <a16:creationId xmlns:a16="http://schemas.microsoft.com/office/drawing/2014/main" id="{43A829AB-C5B6-4954-8737-7125D85F6B7E}"/>
                </a:ext>
              </a:extLst>
            </p:cNvPr>
            <p:cNvSpPr txBox="1">
              <a:spLocks noChangeArrowheads="1"/>
            </p:cNvSpPr>
            <p:nvPr/>
          </p:nvSpPr>
          <p:spPr bwMode="auto">
            <a:xfrm>
              <a:off x="3200" y="860"/>
              <a:ext cx="17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b="1">
                  <a:latin typeface="Consolas" panose="020B0609020204030204" pitchFamily="49" charset="0"/>
                </a:rPr>
                <a:t>1</a:t>
              </a:r>
            </a:p>
            <a:p>
              <a:pPr algn="r" rtl="0" eaLnBrk="1" hangingPunct="1"/>
              <a:r>
                <a:rPr lang="en-US" altLang="he-IL" sz="1200" b="1">
                  <a:latin typeface="Consolas" panose="020B0609020204030204" pitchFamily="49" charset="0"/>
                </a:rPr>
                <a:t>2</a:t>
              </a:r>
            </a:p>
            <a:p>
              <a:pPr algn="r" rtl="0" eaLnBrk="1" hangingPunct="1"/>
              <a:r>
                <a:rPr lang="en-US" altLang="he-IL" sz="1200" b="1">
                  <a:latin typeface="Consolas" panose="020B0609020204030204" pitchFamily="49" charset="0"/>
                </a:rPr>
                <a:t>3</a:t>
              </a:r>
            </a:p>
            <a:p>
              <a:pPr algn="r" rtl="0" eaLnBrk="1" hangingPunct="1"/>
              <a:r>
                <a:rPr lang="en-US" altLang="he-IL" sz="1200" b="1">
                  <a:latin typeface="Consolas" panose="020B0609020204030204" pitchFamily="49" charset="0"/>
                </a:rPr>
                <a:t>4</a:t>
              </a:r>
            </a:p>
            <a:p>
              <a:pPr algn="r" rtl="0" eaLnBrk="1" hangingPunct="1"/>
              <a:r>
                <a:rPr lang="en-US" altLang="he-IL" sz="1200" b="1">
                  <a:latin typeface="Consolas" panose="020B0609020204030204" pitchFamily="49" charset="0"/>
                </a:rPr>
                <a:t>5</a:t>
              </a:r>
            </a:p>
            <a:p>
              <a:pPr algn="r" rtl="0" eaLnBrk="1" hangingPunct="1"/>
              <a:r>
                <a:rPr lang="en-US" altLang="he-IL" sz="1200" b="1">
                  <a:latin typeface="Consolas" panose="020B0609020204030204" pitchFamily="49" charset="0"/>
                </a:rPr>
                <a:t>6</a:t>
              </a:r>
            </a:p>
            <a:p>
              <a:pPr algn="r" rtl="0" eaLnBrk="1" hangingPunct="1"/>
              <a:r>
                <a:rPr lang="en-US" altLang="he-IL" sz="1200" b="1">
                  <a:latin typeface="Consolas" panose="020B0609020204030204" pitchFamily="49" charset="0"/>
                </a:rPr>
                <a:t>7</a:t>
              </a:r>
            </a:p>
            <a:p>
              <a:pPr algn="r" rtl="0" eaLnBrk="1" hangingPunct="1"/>
              <a:r>
                <a:rPr lang="en-US" altLang="he-IL" sz="1200" b="1">
                  <a:latin typeface="Consolas" panose="020B0609020204030204" pitchFamily="49" charset="0"/>
                </a:rPr>
                <a:t>8</a:t>
              </a:r>
            </a:p>
          </p:txBody>
        </p:sp>
      </p:grpSp>
      <p:grpSp>
        <p:nvGrpSpPr>
          <p:cNvPr id="76804" name="Group 19">
            <a:extLst>
              <a:ext uri="{FF2B5EF4-FFF2-40B4-BE49-F238E27FC236}">
                <a16:creationId xmlns:a16="http://schemas.microsoft.com/office/drawing/2014/main" id="{A61AB920-F95E-4C75-BDBF-05C24F469D95}"/>
              </a:ext>
            </a:extLst>
          </p:cNvPr>
          <p:cNvGrpSpPr>
            <a:grpSpLocks/>
          </p:cNvGrpSpPr>
          <p:nvPr/>
        </p:nvGrpSpPr>
        <p:grpSpPr bwMode="auto">
          <a:xfrm>
            <a:off x="631825" y="995363"/>
            <a:ext cx="4148138" cy="5194300"/>
            <a:chOff x="398" y="627"/>
            <a:chExt cx="2613" cy="3272"/>
          </a:xfrm>
        </p:grpSpPr>
        <p:sp>
          <p:nvSpPr>
            <p:cNvPr id="76805" name="Text Box 15">
              <a:extLst>
                <a:ext uri="{FF2B5EF4-FFF2-40B4-BE49-F238E27FC236}">
                  <a16:creationId xmlns:a16="http://schemas.microsoft.com/office/drawing/2014/main" id="{1506C60E-29F3-42DE-99C5-6CC6811514F1}"/>
                </a:ext>
              </a:extLst>
            </p:cNvPr>
            <p:cNvSpPr txBox="1">
              <a:spLocks noChangeArrowheads="1"/>
            </p:cNvSpPr>
            <p:nvPr/>
          </p:nvSpPr>
          <p:spPr bwMode="auto">
            <a:xfrm>
              <a:off x="633" y="851"/>
              <a:ext cx="2378" cy="304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tabLst>
                  <a:tab pos="457200" algn="l"/>
                </a:tabLst>
                <a:defRPr>
                  <a:solidFill>
                    <a:schemeClr val="tx1"/>
                  </a:solidFill>
                  <a:latin typeface="Arial" panose="020B0604020202020204" pitchFamily="34" charset="0"/>
                  <a:cs typeface="Arial" panose="020B0604020202020204" pitchFamily="34" charset="0"/>
                </a:defRPr>
              </a:lvl1pPr>
              <a:lvl2pPr marL="742950" indent="-285750" rtl="1">
                <a:tabLst>
                  <a:tab pos="457200" algn="l"/>
                </a:tabLst>
                <a:defRPr>
                  <a:solidFill>
                    <a:schemeClr val="tx1"/>
                  </a:solidFill>
                  <a:latin typeface="Arial" panose="020B0604020202020204" pitchFamily="34" charset="0"/>
                  <a:cs typeface="Arial" panose="020B0604020202020204" pitchFamily="34" charset="0"/>
                </a:defRPr>
              </a:lvl2pPr>
              <a:lvl3pPr marL="1143000" indent="-228600" rtl="1">
                <a:tabLst>
                  <a:tab pos="457200" algn="l"/>
                </a:tabLst>
                <a:defRPr>
                  <a:solidFill>
                    <a:schemeClr val="tx1"/>
                  </a:solidFill>
                  <a:latin typeface="Arial" panose="020B0604020202020204" pitchFamily="34" charset="0"/>
                  <a:cs typeface="Arial" panose="020B0604020202020204" pitchFamily="34" charset="0"/>
                </a:defRPr>
              </a:lvl3pPr>
              <a:lvl4pPr marL="1600200" indent="-228600" rtl="1">
                <a:tabLst>
                  <a:tab pos="457200" algn="l"/>
                </a:tabLst>
                <a:defRPr>
                  <a:solidFill>
                    <a:schemeClr val="tx1"/>
                  </a:solidFill>
                  <a:latin typeface="Arial" panose="020B0604020202020204" pitchFamily="34" charset="0"/>
                  <a:cs typeface="Arial" panose="020B0604020202020204" pitchFamily="34" charset="0"/>
                </a:defRPr>
              </a:lvl4pPr>
              <a:lvl5pPr marL="2057400" indent="-228600" rtl="1">
                <a:tabLst>
                  <a:tab pos="457200" algn="l"/>
                </a:tabLst>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tabLst>
                  <a:tab pos="457200" algn="l"/>
                </a:tabLs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tabLst>
                  <a:tab pos="457200" algn="l"/>
                </a:tabLs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tabLst>
                  <a:tab pos="457200" algn="l"/>
                </a:tabLs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tabLst>
                  <a:tab pos="457200" algn="l"/>
                </a:tabLs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SRC_ROOT=../..</a:t>
              </a:r>
            </a:p>
            <a:p>
              <a:pPr rtl="0" eaLnBrk="1" hangingPunct="1"/>
              <a:r>
                <a:rPr lang="en-US" altLang="he-IL" sz="1200" b="1">
                  <a:latin typeface="Courier New" panose="02070309020205020404" pitchFamily="49" charset="0"/>
                  <a:cs typeface="Courier New" panose="02070309020205020404" pitchFamily="49" charset="0"/>
                </a:rPr>
                <a:t>include z:/NBU_BUILD/freemason/4/main</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MODULE_NAME=strings</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PRODUCT=lib</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$(MK)/defs</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define CC_PP_DEFS.common</a:t>
              </a:r>
            </a:p>
            <a:p>
              <a:pPr rtl="0" eaLnBrk="1" hangingPunct="1"/>
              <a:r>
                <a:rPr lang="en-US" altLang="he-IL" sz="1200" b="1">
                  <a:latin typeface="Courier New" panose="02070309020205020404" pitchFamily="49" charset="0"/>
                  <a:cs typeface="Courier New" panose="02070309020205020404" pitchFamily="49" charset="0"/>
                </a:rPr>
                <a:t>endef</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define CC_INCLUDE_DIRS.common</a:t>
              </a:r>
            </a:p>
            <a:p>
              <a:pPr rtl="0" eaLnBrk="1" hangingPunct="1"/>
              <a:r>
                <a:rPr lang="en-US" altLang="he-IL" sz="1200" b="1">
                  <a:latin typeface="Courier New" panose="02070309020205020404" pitchFamily="49" charset="0"/>
                  <a:cs typeface="Courier New" panose="02070309020205020404" pitchFamily="49" charset="0"/>
                </a:rPr>
                <a:t>endef</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define CC_SRC_FILES.common</a:t>
              </a:r>
            </a:p>
            <a:p>
              <a:pPr rtl="0" eaLnBrk="1" hangingPunct="1"/>
              <a:r>
                <a:rPr lang="en-US" altLang="he-IL" sz="1200" b="1">
                  <a:latin typeface="Courier New" panose="02070309020205020404" pitchFamily="49" charset="0"/>
                  <a:cs typeface="Courier New" panose="02070309020205020404" pitchFamily="49" charset="0"/>
                </a:rPr>
                <a:t>  strings.cpp</a:t>
              </a:r>
            </a:p>
            <a:p>
              <a:pPr rtl="0" eaLnBrk="1" hangingPunct="1"/>
              <a:r>
                <a:rPr lang="en-US" altLang="he-IL" sz="1200" b="1">
                  <a:latin typeface="Courier New" panose="02070309020205020404" pitchFamily="49" charset="0"/>
                  <a:cs typeface="Courier New" panose="02070309020205020404" pitchFamily="49" charset="0"/>
                </a:rPr>
                <a:t>endef</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include $(MK)/rules</a:t>
              </a:r>
            </a:p>
          </p:txBody>
        </p:sp>
        <p:sp>
          <p:nvSpPr>
            <p:cNvPr id="76806" name="Text Box 16">
              <a:extLst>
                <a:ext uri="{FF2B5EF4-FFF2-40B4-BE49-F238E27FC236}">
                  <a16:creationId xmlns:a16="http://schemas.microsoft.com/office/drawing/2014/main" id="{A70A5057-5F3B-408F-8EDE-E25DC85ADC78}"/>
                </a:ext>
              </a:extLst>
            </p:cNvPr>
            <p:cNvSpPr txBox="1">
              <a:spLocks noChangeArrowheads="1"/>
            </p:cNvSpPr>
            <p:nvPr/>
          </p:nvSpPr>
          <p:spPr bwMode="auto">
            <a:xfrm>
              <a:off x="1163" y="627"/>
              <a:ext cx="1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strings/makefile</a:t>
              </a:r>
            </a:p>
          </p:txBody>
        </p:sp>
        <p:sp>
          <p:nvSpPr>
            <p:cNvPr id="76807" name="Text Box 17">
              <a:extLst>
                <a:ext uri="{FF2B5EF4-FFF2-40B4-BE49-F238E27FC236}">
                  <a16:creationId xmlns:a16="http://schemas.microsoft.com/office/drawing/2014/main" id="{D043524D-49B0-45A4-8594-1455EA342C36}"/>
                </a:ext>
              </a:extLst>
            </p:cNvPr>
            <p:cNvSpPr txBox="1">
              <a:spLocks noChangeArrowheads="1"/>
            </p:cNvSpPr>
            <p:nvPr/>
          </p:nvSpPr>
          <p:spPr bwMode="auto">
            <a:xfrm>
              <a:off x="398" y="850"/>
              <a:ext cx="232" cy="304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r>
                <a:rPr lang="en-US" altLang="he-IL" sz="1200" b="1">
                  <a:latin typeface="Courier New" panose="02070309020205020404" pitchFamily="49" charset="0"/>
                  <a:cs typeface="Courier New" panose="02070309020205020404" pitchFamily="49" charset="0"/>
                </a:rPr>
                <a:t>1</a:t>
              </a:r>
            </a:p>
            <a:p>
              <a:pPr algn="r" rtl="0" eaLnBrk="1" hangingPunct="1"/>
              <a:r>
                <a:rPr lang="en-US" altLang="he-IL" sz="1200" b="1">
                  <a:latin typeface="Courier New" panose="02070309020205020404" pitchFamily="49" charset="0"/>
                  <a:cs typeface="Courier New" panose="02070309020205020404" pitchFamily="49" charset="0"/>
                </a:rPr>
                <a:t>2</a:t>
              </a:r>
            </a:p>
            <a:p>
              <a:pPr algn="r" rtl="0" eaLnBrk="1" hangingPunct="1"/>
              <a:r>
                <a:rPr lang="en-US" altLang="he-IL" sz="1200" b="1">
                  <a:latin typeface="Courier New" panose="02070309020205020404" pitchFamily="49" charset="0"/>
                  <a:cs typeface="Courier New" panose="02070309020205020404" pitchFamily="49" charset="0"/>
                </a:rPr>
                <a:t>3</a:t>
              </a:r>
            </a:p>
            <a:p>
              <a:pPr algn="r" rtl="0" eaLnBrk="1" hangingPunct="1"/>
              <a:r>
                <a:rPr lang="en-US" altLang="he-IL" sz="1200" b="1">
                  <a:latin typeface="Courier New" panose="02070309020205020404" pitchFamily="49" charset="0"/>
                  <a:cs typeface="Courier New" panose="02070309020205020404" pitchFamily="49" charset="0"/>
                </a:rPr>
                <a:t>4</a:t>
              </a:r>
            </a:p>
            <a:p>
              <a:pPr algn="r" rtl="0" eaLnBrk="1" hangingPunct="1"/>
              <a:r>
                <a:rPr lang="en-US" altLang="he-IL" sz="1200" b="1">
                  <a:latin typeface="Courier New" panose="02070309020205020404" pitchFamily="49" charset="0"/>
                  <a:cs typeface="Courier New" panose="02070309020205020404" pitchFamily="49" charset="0"/>
                </a:rPr>
                <a:t>5</a:t>
              </a:r>
            </a:p>
            <a:p>
              <a:pPr algn="r" rtl="0" eaLnBrk="1" hangingPunct="1"/>
              <a:r>
                <a:rPr lang="en-US" altLang="he-IL" sz="1200" b="1">
                  <a:latin typeface="Courier New" panose="02070309020205020404" pitchFamily="49" charset="0"/>
                  <a:cs typeface="Courier New" panose="02070309020205020404" pitchFamily="49" charset="0"/>
                </a:rPr>
                <a:t>6</a:t>
              </a:r>
            </a:p>
            <a:p>
              <a:pPr algn="r" rtl="0" eaLnBrk="1" hangingPunct="1"/>
              <a:r>
                <a:rPr lang="en-US" altLang="he-IL" sz="1200" b="1">
                  <a:latin typeface="Courier New" panose="02070309020205020404" pitchFamily="49" charset="0"/>
                  <a:cs typeface="Courier New" panose="02070309020205020404" pitchFamily="49" charset="0"/>
                </a:rPr>
                <a:t>7</a:t>
              </a:r>
            </a:p>
            <a:p>
              <a:pPr algn="r" rtl="0" eaLnBrk="1" hangingPunct="1"/>
              <a:r>
                <a:rPr lang="en-US" altLang="he-IL" sz="1200" b="1">
                  <a:latin typeface="Courier New" panose="02070309020205020404" pitchFamily="49" charset="0"/>
                  <a:cs typeface="Courier New" panose="02070309020205020404" pitchFamily="49" charset="0"/>
                </a:rPr>
                <a:t>8</a:t>
              </a:r>
            </a:p>
            <a:p>
              <a:pPr algn="r" rtl="0" eaLnBrk="1" hangingPunct="1"/>
              <a:r>
                <a:rPr lang="en-US" altLang="he-IL" sz="1200" b="1">
                  <a:latin typeface="Courier New" panose="02070309020205020404" pitchFamily="49" charset="0"/>
                  <a:cs typeface="Courier New" panose="02070309020205020404" pitchFamily="49" charset="0"/>
                </a:rPr>
                <a:t>9</a:t>
              </a:r>
            </a:p>
            <a:p>
              <a:pPr algn="r" rtl="0" eaLnBrk="1" hangingPunct="1"/>
              <a:r>
                <a:rPr lang="en-US" altLang="he-IL" sz="1200" b="1">
                  <a:latin typeface="Courier New" panose="02070309020205020404" pitchFamily="49" charset="0"/>
                  <a:cs typeface="Courier New" panose="02070309020205020404" pitchFamily="49" charset="0"/>
                </a:rPr>
                <a:t>10</a:t>
              </a:r>
            </a:p>
            <a:p>
              <a:pPr algn="r" rtl="0" eaLnBrk="1" hangingPunct="1"/>
              <a:r>
                <a:rPr lang="en-US" altLang="he-IL" sz="1200" b="1">
                  <a:latin typeface="Courier New" panose="02070309020205020404" pitchFamily="49" charset="0"/>
                  <a:cs typeface="Courier New" panose="02070309020205020404" pitchFamily="49" charset="0"/>
                </a:rPr>
                <a:t>11</a:t>
              </a:r>
            </a:p>
            <a:p>
              <a:pPr algn="r" rtl="0" eaLnBrk="1" hangingPunct="1"/>
              <a:r>
                <a:rPr lang="en-US" altLang="he-IL" sz="1200" b="1">
                  <a:latin typeface="Courier New" panose="02070309020205020404" pitchFamily="49" charset="0"/>
                  <a:cs typeface="Courier New" panose="02070309020205020404" pitchFamily="49" charset="0"/>
                </a:rPr>
                <a:t>12</a:t>
              </a:r>
            </a:p>
            <a:p>
              <a:pPr algn="r" rtl="0" eaLnBrk="1" hangingPunct="1"/>
              <a:r>
                <a:rPr lang="en-US" altLang="he-IL" sz="1200" b="1">
                  <a:latin typeface="Courier New" panose="02070309020205020404" pitchFamily="49" charset="0"/>
                  <a:cs typeface="Courier New" panose="02070309020205020404" pitchFamily="49" charset="0"/>
                </a:rPr>
                <a:t>13</a:t>
              </a:r>
            </a:p>
            <a:p>
              <a:pPr algn="r" rtl="0" eaLnBrk="1" hangingPunct="1"/>
              <a:r>
                <a:rPr lang="en-US" altLang="he-IL" sz="1200" b="1">
                  <a:latin typeface="Courier New" panose="02070309020205020404" pitchFamily="49" charset="0"/>
                  <a:cs typeface="Courier New" panose="02070309020205020404" pitchFamily="49" charset="0"/>
                </a:rPr>
                <a:t>14</a:t>
              </a:r>
            </a:p>
            <a:p>
              <a:pPr algn="r" rtl="0" eaLnBrk="1" hangingPunct="1"/>
              <a:r>
                <a:rPr lang="en-US" altLang="he-IL" sz="1200" b="1">
                  <a:latin typeface="Courier New" panose="02070309020205020404" pitchFamily="49" charset="0"/>
                  <a:cs typeface="Courier New" panose="02070309020205020404" pitchFamily="49" charset="0"/>
                </a:rPr>
                <a:t>15</a:t>
              </a:r>
            </a:p>
            <a:p>
              <a:pPr algn="r" rtl="0" eaLnBrk="1" hangingPunct="1"/>
              <a:r>
                <a:rPr lang="en-US" altLang="he-IL" sz="1200" b="1">
                  <a:latin typeface="Courier New" panose="02070309020205020404" pitchFamily="49" charset="0"/>
                  <a:cs typeface="Courier New" panose="02070309020205020404" pitchFamily="49" charset="0"/>
                </a:rPr>
                <a:t>16</a:t>
              </a:r>
            </a:p>
            <a:p>
              <a:pPr algn="r" rtl="0" eaLnBrk="1" hangingPunct="1"/>
              <a:r>
                <a:rPr lang="en-US" altLang="he-IL" sz="1200" b="1">
                  <a:latin typeface="Courier New" panose="02070309020205020404" pitchFamily="49" charset="0"/>
                  <a:cs typeface="Courier New" panose="02070309020205020404" pitchFamily="49" charset="0"/>
                </a:rPr>
                <a:t>17</a:t>
              </a:r>
            </a:p>
            <a:p>
              <a:pPr algn="r" rtl="0" eaLnBrk="1" hangingPunct="1"/>
              <a:r>
                <a:rPr lang="en-US" altLang="he-IL" sz="1200" b="1">
                  <a:latin typeface="Courier New" panose="02070309020205020404" pitchFamily="49" charset="0"/>
                  <a:cs typeface="Courier New" panose="02070309020205020404" pitchFamily="49" charset="0"/>
                </a:rPr>
                <a:t>18</a:t>
              </a:r>
            </a:p>
            <a:p>
              <a:pPr algn="r" rtl="0" eaLnBrk="1" hangingPunct="1"/>
              <a:r>
                <a:rPr lang="en-US" altLang="he-IL" sz="1200" b="1">
                  <a:latin typeface="Courier New" panose="02070309020205020404" pitchFamily="49" charset="0"/>
                  <a:cs typeface="Courier New" panose="02070309020205020404" pitchFamily="49" charset="0"/>
                </a:rPr>
                <a:t>19</a:t>
              </a:r>
            </a:p>
            <a:p>
              <a:pPr algn="r" rtl="0" eaLnBrk="1" hangingPunct="1"/>
              <a:r>
                <a:rPr lang="en-US" altLang="he-IL" sz="1200" b="1">
                  <a:latin typeface="Courier New" panose="02070309020205020404" pitchFamily="49" charset="0"/>
                  <a:cs typeface="Courier New" panose="02070309020205020404" pitchFamily="49" charset="0"/>
                </a:rPr>
                <a:t>20</a:t>
              </a:r>
            </a:p>
            <a:p>
              <a:pPr algn="r" rtl="0" eaLnBrk="1" hangingPunct="1"/>
              <a:r>
                <a:rPr lang="en-US" altLang="he-IL" sz="1200" b="1">
                  <a:latin typeface="Courier New" panose="02070309020205020404" pitchFamily="49" charset="0"/>
                  <a:cs typeface="Courier New" panose="02070309020205020404" pitchFamily="49" charset="0"/>
                </a:rPr>
                <a:t>21</a:t>
              </a:r>
            </a:p>
            <a:p>
              <a:pPr algn="r" rtl="0" eaLnBrk="1" hangingPunct="1"/>
              <a:r>
                <a:rPr lang="en-US" altLang="he-IL" sz="1200" b="1">
                  <a:latin typeface="Courier New" panose="02070309020205020404" pitchFamily="49" charset="0"/>
                  <a:cs typeface="Courier New" panose="02070309020205020404" pitchFamily="49" charset="0"/>
                </a:rPr>
                <a:t>22</a:t>
              </a:r>
            </a:p>
            <a:p>
              <a:pPr algn="r" rtl="0" eaLnBrk="1" hangingPunct="1"/>
              <a:r>
                <a:rPr lang="en-US" altLang="he-IL" sz="1200" b="1">
                  <a:latin typeface="Courier New" panose="02070309020205020404" pitchFamily="49" charset="0"/>
                  <a:cs typeface="Courier New" panose="02070309020205020404" pitchFamily="49" charset="0"/>
                </a:rPr>
                <a:t>23</a:t>
              </a:r>
            </a:p>
            <a:p>
              <a:pPr algn="r" rtl="0" eaLnBrk="1" hangingPunct="1"/>
              <a:r>
                <a:rPr lang="en-US" altLang="he-IL" sz="1200" b="1">
                  <a:latin typeface="Courier New" panose="02070309020205020404" pitchFamily="49" charset="0"/>
                  <a:cs typeface="Courier New" panose="02070309020205020404" pitchFamily="49" charset="0"/>
                </a:rPr>
                <a:t>24</a:t>
              </a:r>
            </a:p>
            <a:p>
              <a:pPr algn="r" rtl="0" eaLnBrk="1" hangingPunct="1"/>
              <a:r>
                <a:rPr lang="en-US" altLang="he-IL" sz="1200" b="1">
                  <a:latin typeface="Courier New" panose="02070309020205020404" pitchFamily="49" charset="0"/>
                  <a:cs typeface="Courier New" panose="02070309020205020404" pitchFamily="49" charset="0"/>
                </a:rPr>
                <a:t>25</a:t>
              </a:r>
            </a:p>
            <a:p>
              <a:pPr algn="r" rtl="0" eaLnBrk="1" hangingPunct="1"/>
              <a:r>
                <a:rPr lang="en-US" altLang="he-IL" sz="1200" b="1">
                  <a:latin typeface="Courier New" panose="02070309020205020404" pitchFamily="49" charset="0"/>
                  <a:cs typeface="Courier New" panose="02070309020205020404" pitchFamily="49" charset="0"/>
                </a:rPr>
                <a:t>26</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0DF8725A-0EB3-4676-8150-5718B890EB60}"/>
              </a:ext>
            </a:extLst>
          </p:cNvPr>
          <p:cNvSpPr>
            <a:spLocks noGrp="1" noChangeArrowheads="1"/>
          </p:cNvSpPr>
          <p:nvPr>
            <p:ph type="title"/>
          </p:nvPr>
        </p:nvSpPr>
        <p:spPr/>
        <p:txBody>
          <a:bodyPr/>
          <a:lstStyle/>
          <a:p>
            <a:pPr eaLnBrk="1" hangingPunct="1"/>
            <a:r>
              <a:rPr lang="en-US" altLang="he-IL" i="0"/>
              <a:t>lib1 With Strings</a:t>
            </a:r>
          </a:p>
        </p:txBody>
      </p:sp>
      <p:grpSp>
        <p:nvGrpSpPr>
          <p:cNvPr id="78851" name="Group 13">
            <a:extLst>
              <a:ext uri="{FF2B5EF4-FFF2-40B4-BE49-F238E27FC236}">
                <a16:creationId xmlns:a16="http://schemas.microsoft.com/office/drawing/2014/main" id="{2DAEEFD3-025C-4FA2-9ABB-9644FBE21377}"/>
              </a:ext>
            </a:extLst>
          </p:cNvPr>
          <p:cNvGrpSpPr>
            <a:grpSpLocks/>
          </p:cNvGrpSpPr>
          <p:nvPr/>
        </p:nvGrpSpPr>
        <p:grpSpPr bwMode="auto">
          <a:xfrm>
            <a:off x="534988" y="1773238"/>
            <a:ext cx="3832225" cy="1924050"/>
            <a:chOff x="344" y="702"/>
            <a:chExt cx="2414" cy="1212"/>
          </a:xfrm>
        </p:grpSpPr>
        <p:sp>
          <p:nvSpPr>
            <p:cNvPr id="78856" name="Text Box 6">
              <a:extLst>
                <a:ext uri="{FF2B5EF4-FFF2-40B4-BE49-F238E27FC236}">
                  <a16:creationId xmlns:a16="http://schemas.microsoft.com/office/drawing/2014/main" id="{710EF38B-B8DB-4F0C-8375-ECA2776D948B}"/>
                </a:ext>
              </a:extLst>
            </p:cNvPr>
            <p:cNvSpPr txBox="1">
              <a:spLocks noChangeArrowheads="1"/>
            </p:cNvSpPr>
            <p:nvPr/>
          </p:nvSpPr>
          <p:spPr bwMode="auto">
            <a:xfrm>
              <a:off x="526" y="936"/>
              <a:ext cx="2232" cy="97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#include "lib1.h"</a:t>
              </a:r>
            </a:p>
            <a:p>
              <a:pPr rtl="0" eaLnBrk="1" hangingPunct="1"/>
              <a:r>
                <a:rPr lang="en-US" altLang="he-IL" sz="1200" b="1">
                  <a:latin typeface="Courier New" panose="02070309020205020404" pitchFamily="49" charset="0"/>
                  <a:cs typeface="Courier New" panose="02070309020205020404" pitchFamily="49" charset="0"/>
                </a:rPr>
                <a:t>#include "strings/strings.h"</a:t>
              </a:r>
            </a:p>
            <a:p>
              <a:pPr rtl="0" eaLnBrk="1" hangingPunct="1"/>
              <a:endParaRPr lang="en-US" altLang="he-IL" sz="1200" b="1">
                <a:latin typeface="Courier New" panose="02070309020205020404" pitchFamily="49" charset="0"/>
                <a:cs typeface="Courier New" panose="02070309020205020404" pitchFamily="49" charset="0"/>
              </a:endParaRPr>
            </a:p>
            <a:p>
              <a:pPr rtl="0" eaLnBrk="1" hangingPunct="1"/>
              <a:r>
                <a:rPr lang="en-US" altLang="he-IL" sz="1200" b="1">
                  <a:latin typeface="Courier New" panose="02070309020205020404" pitchFamily="49" charset="0"/>
                  <a:cs typeface="Courier New" panose="02070309020205020404" pitchFamily="49" charset="0"/>
                </a:rPr>
                <a:t>LIB1_API String foo() {</a:t>
              </a:r>
            </a:p>
            <a:p>
              <a:pPr rtl="0" eaLnBrk="1" hangingPunct="1"/>
              <a:r>
                <a:rPr lang="en-US" altLang="he-IL" sz="1200" b="1">
                  <a:latin typeface="Courier New" panose="02070309020205020404" pitchFamily="49" charset="0"/>
                  <a:cs typeface="Courier New" panose="02070309020205020404" pitchFamily="49" charset="0"/>
                </a:rPr>
                <a:t>  Strins hello = "Hello, World!";</a:t>
              </a:r>
            </a:p>
            <a:p>
              <a:pPr rtl="0" eaLnBrk="1" hangingPunct="1"/>
              <a:r>
                <a:rPr lang="en-US" altLang="he-IL" sz="1200" b="1">
                  <a:latin typeface="Courier New" panose="02070309020205020404" pitchFamily="49" charset="0"/>
                  <a:cs typeface="Courier New" panose="02070309020205020404" pitchFamily="49" charset="0"/>
                </a:rPr>
                <a:t>  return hello.c_str();</a:t>
              </a:r>
            </a:p>
            <a:p>
              <a:pPr rtl="0" eaLnBrk="1" hangingPunct="1"/>
              <a:r>
                <a:rPr lang="en-US" altLang="he-IL" sz="1200" b="1">
                  <a:latin typeface="Courier New" panose="02070309020205020404" pitchFamily="49" charset="0"/>
                  <a:cs typeface="Courier New" panose="02070309020205020404" pitchFamily="49" charset="0"/>
                </a:rPr>
                <a:t>}</a:t>
              </a:r>
            </a:p>
          </p:txBody>
        </p:sp>
        <p:sp>
          <p:nvSpPr>
            <p:cNvPr id="78857" name="Text Box 8">
              <a:extLst>
                <a:ext uri="{FF2B5EF4-FFF2-40B4-BE49-F238E27FC236}">
                  <a16:creationId xmlns:a16="http://schemas.microsoft.com/office/drawing/2014/main" id="{07AC6C1C-4CC1-4B57-802C-3FA114CC14C4}"/>
                </a:ext>
              </a:extLst>
            </p:cNvPr>
            <p:cNvSpPr txBox="1">
              <a:spLocks noChangeArrowheads="1"/>
            </p:cNvSpPr>
            <p:nvPr/>
          </p:nvSpPr>
          <p:spPr bwMode="auto">
            <a:xfrm>
              <a:off x="984" y="702"/>
              <a:ext cx="9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lib1/lib1.cpp</a:t>
              </a:r>
            </a:p>
          </p:txBody>
        </p:sp>
        <p:sp>
          <p:nvSpPr>
            <p:cNvPr id="78858" name="Text Box 10">
              <a:extLst>
                <a:ext uri="{FF2B5EF4-FFF2-40B4-BE49-F238E27FC236}">
                  <a16:creationId xmlns:a16="http://schemas.microsoft.com/office/drawing/2014/main" id="{1257B64A-504F-4569-8E15-0892D956EAD5}"/>
                </a:ext>
              </a:extLst>
            </p:cNvPr>
            <p:cNvSpPr txBox="1">
              <a:spLocks noChangeArrowheads="1"/>
            </p:cNvSpPr>
            <p:nvPr/>
          </p:nvSpPr>
          <p:spPr bwMode="auto">
            <a:xfrm>
              <a:off x="344" y="934"/>
              <a:ext cx="17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1</a:t>
              </a:r>
            </a:p>
            <a:p>
              <a:pPr rtl="0" eaLnBrk="1" hangingPunct="1"/>
              <a:r>
                <a:rPr lang="en-US" altLang="he-IL" sz="1200" b="1">
                  <a:latin typeface="Courier New" panose="02070309020205020404" pitchFamily="49" charset="0"/>
                  <a:cs typeface="Courier New" panose="02070309020205020404" pitchFamily="49" charset="0"/>
                </a:rPr>
                <a:t>2</a:t>
              </a:r>
            </a:p>
            <a:p>
              <a:pPr rtl="0" eaLnBrk="1" hangingPunct="1"/>
              <a:r>
                <a:rPr lang="en-US" altLang="he-IL" sz="1200" b="1">
                  <a:latin typeface="Courier New" panose="02070309020205020404" pitchFamily="49" charset="0"/>
                  <a:cs typeface="Courier New" panose="02070309020205020404" pitchFamily="49" charset="0"/>
                </a:rPr>
                <a:t>3</a:t>
              </a:r>
            </a:p>
            <a:p>
              <a:pPr rtl="0" eaLnBrk="1" hangingPunct="1"/>
              <a:r>
                <a:rPr lang="en-US" altLang="he-IL" sz="1200" b="1">
                  <a:latin typeface="Courier New" panose="02070309020205020404" pitchFamily="49" charset="0"/>
                  <a:cs typeface="Courier New" panose="02070309020205020404" pitchFamily="49" charset="0"/>
                </a:rPr>
                <a:t>4</a:t>
              </a:r>
            </a:p>
            <a:p>
              <a:pPr rtl="0" eaLnBrk="1" hangingPunct="1"/>
              <a:r>
                <a:rPr lang="en-US" altLang="he-IL" sz="1200" b="1">
                  <a:latin typeface="Courier New" panose="02070309020205020404" pitchFamily="49" charset="0"/>
                  <a:cs typeface="Courier New" panose="02070309020205020404" pitchFamily="49" charset="0"/>
                </a:rPr>
                <a:t>5</a:t>
              </a:r>
            </a:p>
            <a:p>
              <a:pPr rtl="0" eaLnBrk="1" hangingPunct="1"/>
              <a:r>
                <a:rPr lang="en-US" altLang="he-IL" sz="1200" b="1">
                  <a:latin typeface="Courier New" panose="02070309020205020404" pitchFamily="49" charset="0"/>
                  <a:cs typeface="Courier New" panose="02070309020205020404" pitchFamily="49" charset="0"/>
                </a:rPr>
                <a:t>6</a:t>
              </a:r>
            </a:p>
            <a:p>
              <a:pPr rtl="0" eaLnBrk="1" hangingPunct="1"/>
              <a:r>
                <a:rPr lang="en-US" altLang="he-IL" sz="1200" b="1">
                  <a:latin typeface="Courier New" panose="02070309020205020404" pitchFamily="49" charset="0"/>
                  <a:cs typeface="Courier New" panose="02070309020205020404" pitchFamily="49" charset="0"/>
                </a:rPr>
                <a:t>7</a:t>
              </a:r>
            </a:p>
            <a:p>
              <a:pPr rtl="0" eaLnBrk="1" hangingPunct="1"/>
              <a:r>
                <a:rPr lang="en-US" altLang="he-IL" sz="1200" b="1">
                  <a:latin typeface="Courier New" panose="02070309020205020404" pitchFamily="49" charset="0"/>
                  <a:cs typeface="Courier New" panose="02070309020205020404" pitchFamily="49" charset="0"/>
                </a:rPr>
                <a:t>8</a:t>
              </a:r>
            </a:p>
          </p:txBody>
        </p:sp>
      </p:grpSp>
      <p:grpSp>
        <p:nvGrpSpPr>
          <p:cNvPr id="78852" name="Group 12">
            <a:extLst>
              <a:ext uri="{FF2B5EF4-FFF2-40B4-BE49-F238E27FC236}">
                <a16:creationId xmlns:a16="http://schemas.microsoft.com/office/drawing/2014/main" id="{0BA44BA9-824A-4CF5-A5B3-A618F52CF892}"/>
              </a:ext>
            </a:extLst>
          </p:cNvPr>
          <p:cNvGrpSpPr>
            <a:grpSpLocks/>
          </p:cNvGrpSpPr>
          <p:nvPr/>
        </p:nvGrpSpPr>
        <p:grpSpPr bwMode="auto">
          <a:xfrm>
            <a:off x="4613275" y="1800225"/>
            <a:ext cx="4017963" cy="995363"/>
            <a:chOff x="3025" y="789"/>
            <a:chExt cx="2531" cy="627"/>
          </a:xfrm>
        </p:grpSpPr>
        <p:sp>
          <p:nvSpPr>
            <p:cNvPr id="78853" name="Text Box 7">
              <a:extLst>
                <a:ext uri="{FF2B5EF4-FFF2-40B4-BE49-F238E27FC236}">
                  <a16:creationId xmlns:a16="http://schemas.microsoft.com/office/drawing/2014/main" id="{A6D9EA08-583D-4C92-BBD1-1BDE040BDD1A}"/>
                </a:ext>
              </a:extLst>
            </p:cNvPr>
            <p:cNvSpPr txBox="1">
              <a:spLocks noChangeArrowheads="1"/>
            </p:cNvSpPr>
            <p:nvPr/>
          </p:nvSpPr>
          <p:spPr bwMode="auto">
            <a:xfrm>
              <a:off x="3213" y="1011"/>
              <a:ext cx="2343" cy="40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defTabSz="401638" rtl="1">
                <a:defRPr>
                  <a:solidFill>
                    <a:schemeClr val="tx1"/>
                  </a:solidFill>
                  <a:latin typeface="Arial" panose="020B0604020202020204" pitchFamily="34" charset="0"/>
                  <a:cs typeface="Arial" panose="020B0604020202020204" pitchFamily="34" charset="0"/>
                </a:defRPr>
              </a:lvl1pPr>
              <a:lvl2pPr marL="742950" indent="-285750" defTabSz="401638" rtl="1">
                <a:defRPr>
                  <a:solidFill>
                    <a:schemeClr val="tx1"/>
                  </a:solidFill>
                  <a:latin typeface="Arial" panose="020B0604020202020204" pitchFamily="34" charset="0"/>
                  <a:cs typeface="Arial" panose="020B0604020202020204" pitchFamily="34" charset="0"/>
                </a:defRPr>
              </a:lvl2pPr>
              <a:lvl3pPr marL="1143000" indent="-228600" defTabSz="401638" rtl="1">
                <a:defRPr>
                  <a:solidFill>
                    <a:schemeClr val="tx1"/>
                  </a:solidFill>
                  <a:latin typeface="Arial" panose="020B0604020202020204" pitchFamily="34" charset="0"/>
                  <a:cs typeface="Arial" panose="020B0604020202020204" pitchFamily="34" charset="0"/>
                </a:defRPr>
              </a:lvl3pPr>
              <a:lvl4pPr marL="1600200" indent="-228600" defTabSz="401638" rtl="1">
                <a:defRPr>
                  <a:solidFill>
                    <a:schemeClr val="tx1"/>
                  </a:solidFill>
                  <a:latin typeface="Arial" panose="020B0604020202020204" pitchFamily="34" charset="0"/>
                  <a:cs typeface="Arial" panose="020B0604020202020204" pitchFamily="34" charset="0"/>
                </a:defRPr>
              </a:lvl4pPr>
              <a:lvl5pPr marL="2057400" indent="-228600" defTabSz="401638" rtl="1">
                <a:defRPr>
                  <a:solidFill>
                    <a:schemeClr val="tx1"/>
                  </a:solidFill>
                  <a:latin typeface="Arial" panose="020B0604020202020204" pitchFamily="34" charset="0"/>
                  <a:cs typeface="Arial" panose="020B0604020202020204" pitchFamily="34" charset="0"/>
                </a:defRPr>
              </a:lvl5pPr>
              <a:lvl6pPr marL="2514600" indent="-228600" defTabSz="401638"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1638"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1638"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1638"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define MODULE_DEPENDS.common</a:t>
              </a:r>
            </a:p>
            <a:p>
              <a:pPr rtl="0" eaLnBrk="1" hangingPunct="1"/>
              <a:r>
                <a:rPr lang="en-US" altLang="he-IL" sz="1200" b="1">
                  <a:latin typeface="Courier New" panose="02070309020205020404" pitchFamily="49" charset="0"/>
                  <a:cs typeface="Courier New" panose="02070309020205020404" pitchFamily="49" charset="0"/>
                </a:rPr>
                <a:t>  (strings,$(VROOT)/sample1/strings)</a:t>
              </a:r>
            </a:p>
            <a:p>
              <a:pPr rtl="0" eaLnBrk="1" hangingPunct="1"/>
              <a:r>
                <a:rPr lang="en-US" altLang="he-IL" sz="1200" b="1">
                  <a:latin typeface="Courier New" panose="02070309020205020404" pitchFamily="49" charset="0"/>
                  <a:cs typeface="Courier New" panose="02070309020205020404" pitchFamily="49" charset="0"/>
                </a:rPr>
                <a:t>endef</a:t>
              </a:r>
            </a:p>
          </p:txBody>
        </p:sp>
        <p:sp>
          <p:nvSpPr>
            <p:cNvPr id="78854" name="Text Box 9">
              <a:extLst>
                <a:ext uri="{FF2B5EF4-FFF2-40B4-BE49-F238E27FC236}">
                  <a16:creationId xmlns:a16="http://schemas.microsoft.com/office/drawing/2014/main" id="{73BE85CB-8CF1-4F06-80E7-8CFFD9F86CA9}"/>
                </a:ext>
              </a:extLst>
            </p:cNvPr>
            <p:cNvSpPr txBox="1">
              <a:spLocks noChangeArrowheads="1"/>
            </p:cNvSpPr>
            <p:nvPr/>
          </p:nvSpPr>
          <p:spPr bwMode="auto">
            <a:xfrm>
              <a:off x="3735" y="789"/>
              <a:ext cx="1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lib1/depends.mk</a:t>
              </a:r>
            </a:p>
          </p:txBody>
        </p:sp>
        <p:sp>
          <p:nvSpPr>
            <p:cNvPr id="78855" name="Text Box 11">
              <a:extLst>
                <a:ext uri="{FF2B5EF4-FFF2-40B4-BE49-F238E27FC236}">
                  <a16:creationId xmlns:a16="http://schemas.microsoft.com/office/drawing/2014/main" id="{50162521-1DBA-4561-B878-2EE0F6C34E26}"/>
                </a:ext>
              </a:extLst>
            </p:cNvPr>
            <p:cNvSpPr txBox="1">
              <a:spLocks noChangeArrowheads="1"/>
            </p:cNvSpPr>
            <p:nvPr/>
          </p:nvSpPr>
          <p:spPr bwMode="auto">
            <a:xfrm>
              <a:off x="3025" y="1013"/>
              <a:ext cx="1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urier New" panose="02070309020205020404" pitchFamily="49" charset="0"/>
                  <a:cs typeface="Courier New" panose="02070309020205020404" pitchFamily="49" charset="0"/>
                </a:rPr>
                <a:t>1</a:t>
              </a:r>
            </a:p>
            <a:p>
              <a:pPr rtl="0" eaLnBrk="1" hangingPunct="1"/>
              <a:r>
                <a:rPr lang="en-US" altLang="he-IL" sz="1200" b="1">
                  <a:latin typeface="Courier New" panose="02070309020205020404" pitchFamily="49" charset="0"/>
                  <a:cs typeface="Courier New" panose="02070309020205020404" pitchFamily="49" charset="0"/>
                </a:rPr>
                <a:t>2</a:t>
              </a:r>
            </a:p>
            <a:p>
              <a:pPr rtl="0" eaLnBrk="1" hangingPunct="1"/>
              <a:r>
                <a:rPr lang="en-US" altLang="he-IL" sz="1200" b="1">
                  <a:latin typeface="Courier New" panose="02070309020205020404" pitchFamily="49" charset="0"/>
                  <a:cs typeface="Courier New" panose="02070309020205020404" pitchFamily="49" charset="0"/>
                </a:rPr>
                <a:t>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CBAF143-D8E5-4E3A-AA76-FEC4B7D04E5F}"/>
              </a:ext>
            </a:extLst>
          </p:cNvPr>
          <p:cNvSpPr>
            <a:spLocks noGrp="1" noChangeArrowheads="1"/>
          </p:cNvSpPr>
          <p:nvPr>
            <p:ph type="title"/>
          </p:nvPr>
        </p:nvSpPr>
        <p:spPr/>
        <p:txBody>
          <a:bodyPr/>
          <a:lstStyle/>
          <a:p>
            <a:pPr eaLnBrk="1" hangingPunct="1"/>
            <a:r>
              <a:rPr lang="en-US" altLang="he-IL"/>
              <a:t>The Freemason – What is it?</a:t>
            </a:r>
          </a:p>
        </p:txBody>
      </p:sp>
      <p:sp>
        <p:nvSpPr>
          <p:cNvPr id="9219" name="Rectangle 3">
            <a:extLst>
              <a:ext uri="{FF2B5EF4-FFF2-40B4-BE49-F238E27FC236}">
                <a16:creationId xmlns:a16="http://schemas.microsoft.com/office/drawing/2014/main" id="{9CAF037E-C780-413B-8B53-0FD6B0766605}"/>
              </a:ext>
            </a:extLst>
          </p:cNvPr>
          <p:cNvSpPr>
            <a:spLocks noGrp="1" noChangeArrowheads="1"/>
          </p:cNvSpPr>
          <p:nvPr>
            <p:ph type="body" idx="1"/>
          </p:nvPr>
        </p:nvSpPr>
        <p:spPr>
          <a:xfrm>
            <a:off x="395288" y="1196975"/>
            <a:ext cx="8229600" cy="4525963"/>
          </a:xfrm>
        </p:spPr>
        <p:txBody>
          <a:bodyPr/>
          <a:lstStyle/>
          <a:p>
            <a:pPr eaLnBrk="1" hangingPunct="1"/>
            <a:endParaRPr lang="en-US" altLang="he-IL"/>
          </a:p>
          <a:p>
            <a:pPr eaLnBrk="1" hangingPunct="1"/>
            <a:r>
              <a:rPr lang="en-US" altLang="he-IL"/>
              <a:t>Freemason is a build system. </a:t>
            </a:r>
          </a:p>
          <a:p>
            <a:pPr eaLnBrk="1" hangingPunct="1"/>
            <a:r>
              <a:rPr lang="en-US" altLang="he-IL"/>
              <a:t>Its purpose is to build multi-platform software products from source code, in a coherent and a concise way, by a single, simple command, with no user intervention.</a:t>
            </a:r>
          </a:p>
          <a:p>
            <a:pPr eaLnBrk="1" hangingPunct="1"/>
            <a:r>
              <a:rPr lang="en-US" altLang="he-IL"/>
              <a:t>Biased towards C/C++ Projects.</a:t>
            </a:r>
          </a:p>
          <a:p>
            <a:pPr eaLnBrk="1" hangingPunct="1"/>
            <a:r>
              <a:rPr lang="en-US" altLang="he-IL"/>
              <a:t>Separation of concerns: Build vs. Release.</a:t>
            </a:r>
          </a:p>
        </p:txBody>
      </p:sp>
      <p:pic>
        <p:nvPicPr>
          <p:cNvPr id="9220" name="Picture 5">
            <a:extLst>
              <a:ext uri="{FF2B5EF4-FFF2-40B4-BE49-F238E27FC236}">
                <a16:creationId xmlns:a16="http://schemas.microsoft.com/office/drawing/2014/main" id="{93087FF0-B7C5-4E81-87C3-7D9604E07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4302125"/>
            <a:ext cx="255587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8FA9532A-0EE5-4C1B-ADE7-B741F4975969}"/>
              </a:ext>
            </a:extLst>
          </p:cNvPr>
          <p:cNvSpPr>
            <a:spLocks noGrp="1" noChangeArrowheads="1"/>
          </p:cNvSpPr>
          <p:nvPr>
            <p:ph type="title"/>
          </p:nvPr>
        </p:nvSpPr>
        <p:spPr/>
        <p:txBody>
          <a:bodyPr/>
          <a:lstStyle/>
          <a:p>
            <a:pPr eaLnBrk="1" hangingPunct="1"/>
            <a:r>
              <a:rPr lang="en-US" altLang="he-IL"/>
              <a:t>Link Diagrams</a:t>
            </a:r>
          </a:p>
        </p:txBody>
      </p:sp>
      <p:sp>
        <p:nvSpPr>
          <p:cNvPr id="80899" name="Rectangle 4">
            <a:extLst>
              <a:ext uri="{FF2B5EF4-FFF2-40B4-BE49-F238E27FC236}">
                <a16:creationId xmlns:a16="http://schemas.microsoft.com/office/drawing/2014/main" id="{384BA856-1EFF-46FD-9FE4-0324A6C57956}"/>
              </a:ext>
            </a:extLst>
          </p:cNvPr>
          <p:cNvSpPr>
            <a:spLocks noChangeArrowheads="1"/>
          </p:cNvSpPr>
          <p:nvPr/>
        </p:nvSpPr>
        <p:spPr bwMode="auto">
          <a:xfrm>
            <a:off x="539750" y="2349500"/>
            <a:ext cx="3744913" cy="186372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0900" name="Rectangle 5">
            <a:extLst>
              <a:ext uri="{FF2B5EF4-FFF2-40B4-BE49-F238E27FC236}">
                <a16:creationId xmlns:a16="http://schemas.microsoft.com/office/drawing/2014/main" id="{47944433-3B90-4E15-BAAF-3FB91B1F6643}"/>
              </a:ext>
            </a:extLst>
          </p:cNvPr>
          <p:cNvSpPr>
            <a:spLocks noChangeArrowheads="1"/>
          </p:cNvSpPr>
          <p:nvPr/>
        </p:nvSpPr>
        <p:spPr bwMode="auto">
          <a:xfrm>
            <a:off x="1736725" y="2420938"/>
            <a:ext cx="12954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test1.out</a:t>
            </a:r>
          </a:p>
        </p:txBody>
      </p:sp>
      <p:sp>
        <p:nvSpPr>
          <p:cNvPr id="80901" name="Oval 6">
            <a:extLst>
              <a:ext uri="{FF2B5EF4-FFF2-40B4-BE49-F238E27FC236}">
                <a16:creationId xmlns:a16="http://schemas.microsoft.com/office/drawing/2014/main" id="{6E98F983-2BAF-4610-81B8-E0DF3765C8E6}"/>
              </a:ext>
            </a:extLst>
          </p:cNvPr>
          <p:cNvSpPr>
            <a:spLocks noChangeArrowheads="1"/>
          </p:cNvSpPr>
          <p:nvPr/>
        </p:nvSpPr>
        <p:spPr bwMode="auto">
          <a:xfrm>
            <a:off x="900113" y="3429000"/>
            <a:ext cx="1296987"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lib1.a</a:t>
            </a:r>
          </a:p>
        </p:txBody>
      </p:sp>
      <p:sp>
        <p:nvSpPr>
          <p:cNvPr id="80902" name="Oval 7">
            <a:extLst>
              <a:ext uri="{FF2B5EF4-FFF2-40B4-BE49-F238E27FC236}">
                <a16:creationId xmlns:a16="http://schemas.microsoft.com/office/drawing/2014/main" id="{C73C0790-C00C-4A93-87BB-87613666C532}"/>
              </a:ext>
            </a:extLst>
          </p:cNvPr>
          <p:cNvSpPr>
            <a:spLocks noChangeArrowheads="1"/>
          </p:cNvSpPr>
          <p:nvPr/>
        </p:nvSpPr>
        <p:spPr bwMode="auto">
          <a:xfrm>
            <a:off x="2555875" y="3429000"/>
            <a:ext cx="1296988"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strings.a</a:t>
            </a:r>
          </a:p>
        </p:txBody>
      </p:sp>
      <p:sp>
        <p:nvSpPr>
          <p:cNvPr id="80903" name="Line 8">
            <a:extLst>
              <a:ext uri="{FF2B5EF4-FFF2-40B4-BE49-F238E27FC236}">
                <a16:creationId xmlns:a16="http://schemas.microsoft.com/office/drawing/2014/main" id="{7D3F343F-117B-48CC-B704-92975A5729D2}"/>
              </a:ext>
            </a:extLst>
          </p:cNvPr>
          <p:cNvSpPr>
            <a:spLocks noChangeShapeType="1"/>
          </p:cNvSpPr>
          <p:nvPr/>
        </p:nvSpPr>
        <p:spPr bwMode="auto">
          <a:xfrm flipH="1">
            <a:off x="1476375" y="2997200"/>
            <a:ext cx="935038"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904" name="Line 9">
            <a:extLst>
              <a:ext uri="{FF2B5EF4-FFF2-40B4-BE49-F238E27FC236}">
                <a16:creationId xmlns:a16="http://schemas.microsoft.com/office/drawing/2014/main" id="{A8D11DC9-F618-4267-B599-97DFFB0BB087}"/>
              </a:ext>
            </a:extLst>
          </p:cNvPr>
          <p:cNvSpPr>
            <a:spLocks noChangeShapeType="1"/>
          </p:cNvSpPr>
          <p:nvPr/>
        </p:nvSpPr>
        <p:spPr bwMode="auto">
          <a:xfrm>
            <a:off x="2411413" y="2997200"/>
            <a:ext cx="792162"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905" name="Rectangle 10">
            <a:extLst>
              <a:ext uri="{FF2B5EF4-FFF2-40B4-BE49-F238E27FC236}">
                <a16:creationId xmlns:a16="http://schemas.microsoft.com/office/drawing/2014/main" id="{D5875EC5-37D7-4A3D-871D-67BCED87AE12}"/>
              </a:ext>
            </a:extLst>
          </p:cNvPr>
          <p:cNvSpPr>
            <a:spLocks noChangeArrowheads="1"/>
          </p:cNvSpPr>
          <p:nvPr/>
        </p:nvSpPr>
        <p:spPr bwMode="auto">
          <a:xfrm>
            <a:off x="4859338" y="2349500"/>
            <a:ext cx="3778250" cy="287972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0906" name="Rectangle 11">
            <a:extLst>
              <a:ext uri="{FF2B5EF4-FFF2-40B4-BE49-F238E27FC236}">
                <a16:creationId xmlns:a16="http://schemas.microsoft.com/office/drawing/2014/main" id="{3984DB45-B22D-43B9-9B57-072ADB179E2F}"/>
              </a:ext>
            </a:extLst>
          </p:cNvPr>
          <p:cNvSpPr>
            <a:spLocks noChangeArrowheads="1"/>
          </p:cNvSpPr>
          <p:nvPr/>
        </p:nvSpPr>
        <p:spPr bwMode="auto">
          <a:xfrm>
            <a:off x="5005388" y="2420938"/>
            <a:ext cx="12954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test1.exe</a:t>
            </a:r>
          </a:p>
        </p:txBody>
      </p:sp>
      <p:sp>
        <p:nvSpPr>
          <p:cNvPr id="80907" name="Rectangle 15">
            <a:extLst>
              <a:ext uri="{FF2B5EF4-FFF2-40B4-BE49-F238E27FC236}">
                <a16:creationId xmlns:a16="http://schemas.microsoft.com/office/drawing/2014/main" id="{3B23E757-1BF7-435C-BF75-C25F9B354ADD}"/>
              </a:ext>
            </a:extLst>
          </p:cNvPr>
          <p:cNvSpPr>
            <a:spLocks noChangeArrowheads="1"/>
          </p:cNvSpPr>
          <p:nvPr/>
        </p:nvSpPr>
        <p:spPr bwMode="auto">
          <a:xfrm>
            <a:off x="4932363" y="3284538"/>
            <a:ext cx="3611562" cy="9366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0908" name="Oval 12">
            <a:extLst>
              <a:ext uri="{FF2B5EF4-FFF2-40B4-BE49-F238E27FC236}">
                <a16:creationId xmlns:a16="http://schemas.microsoft.com/office/drawing/2014/main" id="{B1E2E902-15DA-44C4-8204-EB8A71B1D0B9}"/>
              </a:ext>
            </a:extLst>
          </p:cNvPr>
          <p:cNvSpPr>
            <a:spLocks noChangeArrowheads="1"/>
          </p:cNvSpPr>
          <p:nvPr/>
        </p:nvSpPr>
        <p:spPr bwMode="auto">
          <a:xfrm>
            <a:off x="5003800" y="3429000"/>
            <a:ext cx="1296988" cy="647700"/>
          </a:xfrm>
          <a:prstGeom prst="ellipse">
            <a:avLst/>
          </a:prstGeom>
          <a:solidFill>
            <a:schemeClr val="accent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lib1.lib</a:t>
            </a:r>
          </a:p>
        </p:txBody>
      </p:sp>
      <p:sp>
        <p:nvSpPr>
          <p:cNvPr id="80909" name="Rectangle 13">
            <a:extLst>
              <a:ext uri="{FF2B5EF4-FFF2-40B4-BE49-F238E27FC236}">
                <a16:creationId xmlns:a16="http://schemas.microsoft.com/office/drawing/2014/main" id="{49A55117-A9F4-4F15-860F-0660FF0E19BA}"/>
              </a:ext>
            </a:extLst>
          </p:cNvPr>
          <p:cNvSpPr>
            <a:spLocks noChangeArrowheads="1"/>
          </p:cNvSpPr>
          <p:nvPr/>
        </p:nvSpPr>
        <p:spPr bwMode="auto">
          <a:xfrm>
            <a:off x="7159625" y="3429000"/>
            <a:ext cx="129540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lib1.dll</a:t>
            </a:r>
          </a:p>
        </p:txBody>
      </p:sp>
      <p:sp>
        <p:nvSpPr>
          <p:cNvPr id="80910" name="Oval 14">
            <a:extLst>
              <a:ext uri="{FF2B5EF4-FFF2-40B4-BE49-F238E27FC236}">
                <a16:creationId xmlns:a16="http://schemas.microsoft.com/office/drawing/2014/main" id="{EE669FE4-3839-4BA0-9EFB-5BB7B6D3BA7B}"/>
              </a:ext>
            </a:extLst>
          </p:cNvPr>
          <p:cNvSpPr>
            <a:spLocks noChangeArrowheads="1"/>
          </p:cNvSpPr>
          <p:nvPr/>
        </p:nvSpPr>
        <p:spPr bwMode="auto">
          <a:xfrm>
            <a:off x="7170738" y="4437063"/>
            <a:ext cx="1296987"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strings.lib</a:t>
            </a:r>
          </a:p>
        </p:txBody>
      </p:sp>
      <p:sp>
        <p:nvSpPr>
          <p:cNvPr id="80911" name="Line 16">
            <a:extLst>
              <a:ext uri="{FF2B5EF4-FFF2-40B4-BE49-F238E27FC236}">
                <a16:creationId xmlns:a16="http://schemas.microsoft.com/office/drawing/2014/main" id="{EADEF935-FEA0-45F9-948E-B23A98762506}"/>
              </a:ext>
            </a:extLst>
          </p:cNvPr>
          <p:cNvSpPr>
            <a:spLocks noChangeShapeType="1"/>
          </p:cNvSpPr>
          <p:nvPr/>
        </p:nvSpPr>
        <p:spPr bwMode="auto">
          <a:xfrm>
            <a:off x="5580063" y="2997200"/>
            <a:ext cx="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912" name="Line 17">
            <a:extLst>
              <a:ext uri="{FF2B5EF4-FFF2-40B4-BE49-F238E27FC236}">
                <a16:creationId xmlns:a16="http://schemas.microsoft.com/office/drawing/2014/main" id="{6982A708-7B99-4E73-B205-DAA266FA89C9}"/>
              </a:ext>
            </a:extLst>
          </p:cNvPr>
          <p:cNvSpPr>
            <a:spLocks noChangeShapeType="1"/>
          </p:cNvSpPr>
          <p:nvPr/>
        </p:nvSpPr>
        <p:spPr bwMode="auto">
          <a:xfrm>
            <a:off x="6300788" y="3716338"/>
            <a:ext cx="860425"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913" name="Line 18">
            <a:extLst>
              <a:ext uri="{FF2B5EF4-FFF2-40B4-BE49-F238E27FC236}">
                <a16:creationId xmlns:a16="http://schemas.microsoft.com/office/drawing/2014/main" id="{E8B95880-8DE5-420E-8933-A6A8A6A05955}"/>
              </a:ext>
            </a:extLst>
          </p:cNvPr>
          <p:cNvSpPr>
            <a:spLocks noChangeShapeType="1"/>
          </p:cNvSpPr>
          <p:nvPr/>
        </p:nvSpPr>
        <p:spPr bwMode="auto">
          <a:xfrm>
            <a:off x="7818438" y="4005263"/>
            <a:ext cx="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0914" name="Text Box 19">
            <a:extLst>
              <a:ext uri="{FF2B5EF4-FFF2-40B4-BE49-F238E27FC236}">
                <a16:creationId xmlns:a16="http://schemas.microsoft.com/office/drawing/2014/main" id="{6D813CC2-8A54-47B4-8EF6-F7843B0B61AA}"/>
              </a:ext>
            </a:extLst>
          </p:cNvPr>
          <p:cNvSpPr txBox="1">
            <a:spLocks noChangeArrowheads="1"/>
          </p:cNvSpPr>
          <p:nvPr/>
        </p:nvSpPr>
        <p:spPr bwMode="auto">
          <a:xfrm>
            <a:off x="1458913" y="1773238"/>
            <a:ext cx="1695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VxWorks Link</a:t>
            </a:r>
          </a:p>
        </p:txBody>
      </p:sp>
      <p:sp>
        <p:nvSpPr>
          <p:cNvPr id="80915" name="Text Box 20">
            <a:extLst>
              <a:ext uri="{FF2B5EF4-FFF2-40B4-BE49-F238E27FC236}">
                <a16:creationId xmlns:a16="http://schemas.microsoft.com/office/drawing/2014/main" id="{CC99662E-B885-457A-A0E3-6A84CBE18532}"/>
              </a:ext>
            </a:extLst>
          </p:cNvPr>
          <p:cNvSpPr txBox="1">
            <a:spLocks noChangeArrowheads="1"/>
          </p:cNvSpPr>
          <p:nvPr/>
        </p:nvSpPr>
        <p:spPr bwMode="auto">
          <a:xfrm>
            <a:off x="5803900" y="1773238"/>
            <a:ext cx="172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Windows Link</a:t>
            </a:r>
          </a:p>
        </p:txBody>
      </p:sp>
      <p:sp>
        <p:nvSpPr>
          <p:cNvPr id="80916" name="AutoShape 21">
            <a:extLst>
              <a:ext uri="{FF2B5EF4-FFF2-40B4-BE49-F238E27FC236}">
                <a16:creationId xmlns:a16="http://schemas.microsoft.com/office/drawing/2014/main" id="{1928D91D-67CA-4816-A793-4A41976DE8C0}"/>
              </a:ext>
            </a:extLst>
          </p:cNvPr>
          <p:cNvSpPr>
            <a:spLocks noChangeArrowheads="1"/>
          </p:cNvSpPr>
          <p:nvPr/>
        </p:nvSpPr>
        <p:spPr bwMode="auto">
          <a:xfrm>
            <a:off x="3433763" y="5162550"/>
            <a:ext cx="1393825" cy="936625"/>
          </a:xfrm>
          <a:prstGeom prst="wedgeEllipseCallout">
            <a:avLst>
              <a:gd name="adj1" fmla="val 86787"/>
              <a:gd name="adj2" fmla="val -170676"/>
            </a:avLst>
          </a:prstGeom>
          <a:solidFill>
            <a:srgbClr val="F8AA6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link library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BFFDD98-A76F-4E92-A8CE-3B881B4557BF}"/>
              </a:ext>
            </a:extLst>
          </p:cNvPr>
          <p:cNvSpPr>
            <a:spLocks noGrp="1" noChangeArrowheads="1"/>
          </p:cNvSpPr>
          <p:nvPr>
            <p:ph type="title"/>
          </p:nvPr>
        </p:nvSpPr>
        <p:spPr/>
        <p:txBody>
          <a:bodyPr/>
          <a:lstStyle/>
          <a:p>
            <a:pPr eaLnBrk="1" hangingPunct="1"/>
            <a:r>
              <a:rPr lang="en-US" altLang="he-IL"/>
              <a:t>test1 Module Diffusion</a:t>
            </a:r>
          </a:p>
        </p:txBody>
      </p:sp>
      <p:sp>
        <p:nvSpPr>
          <p:cNvPr id="82947" name="Rectangle 4">
            <a:extLst>
              <a:ext uri="{FF2B5EF4-FFF2-40B4-BE49-F238E27FC236}">
                <a16:creationId xmlns:a16="http://schemas.microsoft.com/office/drawing/2014/main" id="{A70E8F2E-78DA-487C-AA5D-99917E89459A}"/>
              </a:ext>
            </a:extLst>
          </p:cNvPr>
          <p:cNvSpPr>
            <a:spLocks noChangeArrowheads="1"/>
          </p:cNvSpPr>
          <p:nvPr/>
        </p:nvSpPr>
        <p:spPr bwMode="auto">
          <a:xfrm>
            <a:off x="1116013" y="1557338"/>
            <a:ext cx="2232025" cy="42481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2948" name="Rectangle 5">
            <a:extLst>
              <a:ext uri="{FF2B5EF4-FFF2-40B4-BE49-F238E27FC236}">
                <a16:creationId xmlns:a16="http://schemas.microsoft.com/office/drawing/2014/main" id="{83193F20-8B5D-4C28-AD4C-425250EA65F8}"/>
              </a:ext>
            </a:extLst>
          </p:cNvPr>
          <p:cNvSpPr>
            <a:spLocks noChangeArrowheads="1"/>
          </p:cNvSpPr>
          <p:nvPr/>
        </p:nvSpPr>
        <p:spPr bwMode="auto">
          <a:xfrm>
            <a:off x="1547813" y="1989138"/>
            <a:ext cx="12954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test1</a:t>
            </a:r>
          </a:p>
        </p:txBody>
      </p:sp>
      <p:sp>
        <p:nvSpPr>
          <p:cNvPr id="82949" name="Oval 6">
            <a:extLst>
              <a:ext uri="{FF2B5EF4-FFF2-40B4-BE49-F238E27FC236}">
                <a16:creationId xmlns:a16="http://schemas.microsoft.com/office/drawing/2014/main" id="{48A23320-37ED-4E29-A90C-B9C23E329B22}"/>
              </a:ext>
            </a:extLst>
          </p:cNvPr>
          <p:cNvSpPr>
            <a:spLocks noChangeArrowheads="1"/>
          </p:cNvSpPr>
          <p:nvPr/>
        </p:nvSpPr>
        <p:spPr bwMode="auto">
          <a:xfrm>
            <a:off x="1519238" y="3286125"/>
            <a:ext cx="1296987"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lib1</a:t>
            </a:r>
          </a:p>
        </p:txBody>
      </p:sp>
      <p:sp>
        <p:nvSpPr>
          <p:cNvPr id="82950" name="Oval 8">
            <a:extLst>
              <a:ext uri="{FF2B5EF4-FFF2-40B4-BE49-F238E27FC236}">
                <a16:creationId xmlns:a16="http://schemas.microsoft.com/office/drawing/2014/main" id="{69ECD4ED-593B-44D7-B359-DFC222A31CA7}"/>
              </a:ext>
            </a:extLst>
          </p:cNvPr>
          <p:cNvSpPr>
            <a:spLocks noChangeArrowheads="1"/>
          </p:cNvSpPr>
          <p:nvPr/>
        </p:nvSpPr>
        <p:spPr bwMode="auto">
          <a:xfrm>
            <a:off x="1533525" y="4697413"/>
            <a:ext cx="1296988"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strings</a:t>
            </a:r>
          </a:p>
        </p:txBody>
      </p:sp>
      <p:sp>
        <p:nvSpPr>
          <p:cNvPr id="82951" name="Line 9">
            <a:extLst>
              <a:ext uri="{FF2B5EF4-FFF2-40B4-BE49-F238E27FC236}">
                <a16:creationId xmlns:a16="http://schemas.microsoft.com/office/drawing/2014/main" id="{32C0ECFA-1DD0-467E-86DA-3C29C6A4BD48}"/>
              </a:ext>
            </a:extLst>
          </p:cNvPr>
          <p:cNvSpPr>
            <a:spLocks noChangeShapeType="1"/>
          </p:cNvSpPr>
          <p:nvPr/>
        </p:nvSpPr>
        <p:spPr bwMode="auto">
          <a:xfrm>
            <a:off x="2166938" y="2565400"/>
            <a:ext cx="0" cy="719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52" name="Line 10">
            <a:extLst>
              <a:ext uri="{FF2B5EF4-FFF2-40B4-BE49-F238E27FC236}">
                <a16:creationId xmlns:a16="http://schemas.microsoft.com/office/drawing/2014/main" id="{23DA0842-F8B6-4EB7-B685-BC4F72D1F7DB}"/>
              </a:ext>
            </a:extLst>
          </p:cNvPr>
          <p:cNvSpPr>
            <a:spLocks noChangeShapeType="1"/>
          </p:cNvSpPr>
          <p:nvPr/>
        </p:nvSpPr>
        <p:spPr bwMode="auto">
          <a:xfrm>
            <a:off x="2166938" y="3933825"/>
            <a:ext cx="0" cy="75247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53" name="Line 11">
            <a:extLst>
              <a:ext uri="{FF2B5EF4-FFF2-40B4-BE49-F238E27FC236}">
                <a16:creationId xmlns:a16="http://schemas.microsoft.com/office/drawing/2014/main" id="{BDCC4B3A-5E30-4734-8839-AFD68D42EC7E}"/>
              </a:ext>
            </a:extLst>
          </p:cNvPr>
          <p:cNvSpPr>
            <a:spLocks noChangeShapeType="1"/>
          </p:cNvSpPr>
          <p:nvPr/>
        </p:nvSpPr>
        <p:spPr bwMode="auto">
          <a:xfrm flipV="1">
            <a:off x="2555875" y="2565400"/>
            <a:ext cx="0" cy="77470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54" name="Line 12">
            <a:extLst>
              <a:ext uri="{FF2B5EF4-FFF2-40B4-BE49-F238E27FC236}">
                <a16:creationId xmlns:a16="http://schemas.microsoft.com/office/drawing/2014/main" id="{3B59803B-DA32-4E2C-BDD6-E578ED8DF9C5}"/>
              </a:ext>
            </a:extLst>
          </p:cNvPr>
          <p:cNvSpPr>
            <a:spLocks noChangeShapeType="1"/>
          </p:cNvSpPr>
          <p:nvPr/>
        </p:nvSpPr>
        <p:spPr bwMode="auto">
          <a:xfrm flipV="1">
            <a:off x="1763713" y="2565400"/>
            <a:ext cx="0" cy="220345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55" name="Rectangle 13">
            <a:extLst>
              <a:ext uri="{FF2B5EF4-FFF2-40B4-BE49-F238E27FC236}">
                <a16:creationId xmlns:a16="http://schemas.microsoft.com/office/drawing/2014/main" id="{27E39346-A550-4978-97CD-2BCB322675CD}"/>
              </a:ext>
            </a:extLst>
          </p:cNvPr>
          <p:cNvSpPr>
            <a:spLocks noChangeArrowheads="1"/>
          </p:cNvSpPr>
          <p:nvPr/>
        </p:nvSpPr>
        <p:spPr bwMode="auto">
          <a:xfrm>
            <a:off x="5795963" y="1557338"/>
            <a:ext cx="2232025" cy="424815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2956" name="Rectangle 14">
            <a:extLst>
              <a:ext uri="{FF2B5EF4-FFF2-40B4-BE49-F238E27FC236}">
                <a16:creationId xmlns:a16="http://schemas.microsoft.com/office/drawing/2014/main" id="{AD8D14AF-F14D-4DE5-BAF6-2B9A10920D85}"/>
              </a:ext>
            </a:extLst>
          </p:cNvPr>
          <p:cNvSpPr>
            <a:spLocks noChangeArrowheads="1"/>
          </p:cNvSpPr>
          <p:nvPr/>
        </p:nvSpPr>
        <p:spPr bwMode="auto">
          <a:xfrm>
            <a:off x="6227763" y="1989138"/>
            <a:ext cx="12954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test1</a:t>
            </a:r>
          </a:p>
        </p:txBody>
      </p:sp>
      <p:sp>
        <p:nvSpPr>
          <p:cNvPr id="82957" name="Oval 16">
            <a:extLst>
              <a:ext uri="{FF2B5EF4-FFF2-40B4-BE49-F238E27FC236}">
                <a16:creationId xmlns:a16="http://schemas.microsoft.com/office/drawing/2014/main" id="{2C9B80EF-AE2B-4101-A3E9-742B68AF901B}"/>
              </a:ext>
            </a:extLst>
          </p:cNvPr>
          <p:cNvSpPr>
            <a:spLocks noChangeArrowheads="1"/>
          </p:cNvSpPr>
          <p:nvPr/>
        </p:nvSpPr>
        <p:spPr bwMode="auto">
          <a:xfrm>
            <a:off x="6213475" y="4697413"/>
            <a:ext cx="1296988"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strings</a:t>
            </a:r>
          </a:p>
        </p:txBody>
      </p:sp>
      <p:sp>
        <p:nvSpPr>
          <p:cNvPr id="82958" name="Line 17">
            <a:extLst>
              <a:ext uri="{FF2B5EF4-FFF2-40B4-BE49-F238E27FC236}">
                <a16:creationId xmlns:a16="http://schemas.microsoft.com/office/drawing/2014/main" id="{29D0B8D3-3AC0-43C2-90E8-430CEBB1999D}"/>
              </a:ext>
            </a:extLst>
          </p:cNvPr>
          <p:cNvSpPr>
            <a:spLocks noChangeShapeType="1"/>
          </p:cNvSpPr>
          <p:nvPr/>
        </p:nvSpPr>
        <p:spPr bwMode="auto">
          <a:xfrm>
            <a:off x="6846888" y="2565400"/>
            <a:ext cx="0" cy="719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59" name="Line 18">
            <a:extLst>
              <a:ext uri="{FF2B5EF4-FFF2-40B4-BE49-F238E27FC236}">
                <a16:creationId xmlns:a16="http://schemas.microsoft.com/office/drawing/2014/main" id="{5CA28BC1-B4A3-4A1A-A5A3-FBD474719610}"/>
              </a:ext>
            </a:extLst>
          </p:cNvPr>
          <p:cNvSpPr>
            <a:spLocks noChangeShapeType="1"/>
          </p:cNvSpPr>
          <p:nvPr/>
        </p:nvSpPr>
        <p:spPr bwMode="auto">
          <a:xfrm>
            <a:off x="6846888" y="3854450"/>
            <a:ext cx="0" cy="8429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60" name="Line 19">
            <a:extLst>
              <a:ext uri="{FF2B5EF4-FFF2-40B4-BE49-F238E27FC236}">
                <a16:creationId xmlns:a16="http://schemas.microsoft.com/office/drawing/2014/main" id="{7A49D9D4-58B1-4500-B4B2-3B3FBEE187E0}"/>
              </a:ext>
            </a:extLst>
          </p:cNvPr>
          <p:cNvSpPr>
            <a:spLocks noChangeShapeType="1"/>
          </p:cNvSpPr>
          <p:nvPr/>
        </p:nvSpPr>
        <p:spPr bwMode="auto">
          <a:xfrm flipV="1">
            <a:off x="7235825" y="2565400"/>
            <a:ext cx="0" cy="719138"/>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61" name="Rectangle 21">
            <a:extLst>
              <a:ext uri="{FF2B5EF4-FFF2-40B4-BE49-F238E27FC236}">
                <a16:creationId xmlns:a16="http://schemas.microsoft.com/office/drawing/2014/main" id="{E50FB694-2CF3-46E6-876D-B96542008E6B}"/>
              </a:ext>
            </a:extLst>
          </p:cNvPr>
          <p:cNvSpPr>
            <a:spLocks noChangeArrowheads="1"/>
          </p:cNvSpPr>
          <p:nvPr/>
        </p:nvSpPr>
        <p:spPr bwMode="auto">
          <a:xfrm>
            <a:off x="6227763" y="3284538"/>
            <a:ext cx="12954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a:t>lib1</a:t>
            </a:r>
          </a:p>
        </p:txBody>
      </p:sp>
      <p:sp>
        <p:nvSpPr>
          <p:cNvPr id="82962" name="Line 22">
            <a:extLst>
              <a:ext uri="{FF2B5EF4-FFF2-40B4-BE49-F238E27FC236}">
                <a16:creationId xmlns:a16="http://schemas.microsoft.com/office/drawing/2014/main" id="{D82C35A5-F2BD-4A13-ACEF-F133D046CDEB}"/>
              </a:ext>
            </a:extLst>
          </p:cNvPr>
          <p:cNvSpPr>
            <a:spLocks noChangeShapeType="1"/>
          </p:cNvSpPr>
          <p:nvPr/>
        </p:nvSpPr>
        <p:spPr bwMode="auto">
          <a:xfrm flipV="1">
            <a:off x="6443663" y="3854450"/>
            <a:ext cx="0" cy="922338"/>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2963" name="Text Box 23">
            <a:extLst>
              <a:ext uri="{FF2B5EF4-FFF2-40B4-BE49-F238E27FC236}">
                <a16:creationId xmlns:a16="http://schemas.microsoft.com/office/drawing/2014/main" id="{7A343116-BE8F-4004-8F68-6F508377FE4B}"/>
              </a:ext>
            </a:extLst>
          </p:cNvPr>
          <p:cNvSpPr txBox="1">
            <a:spLocks noChangeArrowheads="1"/>
          </p:cNvSpPr>
          <p:nvPr/>
        </p:nvSpPr>
        <p:spPr bwMode="auto">
          <a:xfrm>
            <a:off x="1109663" y="1196975"/>
            <a:ext cx="2216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VxWorks Diffusion</a:t>
            </a:r>
          </a:p>
        </p:txBody>
      </p:sp>
      <p:sp>
        <p:nvSpPr>
          <p:cNvPr id="82964" name="Text Box 24">
            <a:extLst>
              <a:ext uri="{FF2B5EF4-FFF2-40B4-BE49-F238E27FC236}">
                <a16:creationId xmlns:a16="http://schemas.microsoft.com/office/drawing/2014/main" id="{C3448B02-A706-48CC-8EF3-9EBD8F41B8A2}"/>
              </a:ext>
            </a:extLst>
          </p:cNvPr>
          <p:cNvSpPr txBox="1">
            <a:spLocks noChangeArrowheads="1"/>
          </p:cNvSpPr>
          <p:nvPr/>
        </p:nvSpPr>
        <p:spPr bwMode="auto">
          <a:xfrm>
            <a:off x="5770563" y="1196975"/>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Windows Diffusion</a:t>
            </a:r>
          </a:p>
        </p:txBody>
      </p:sp>
      <p:sp>
        <p:nvSpPr>
          <p:cNvPr id="82965" name="AutoShape 25">
            <a:extLst>
              <a:ext uri="{FF2B5EF4-FFF2-40B4-BE49-F238E27FC236}">
                <a16:creationId xmlns:a16="http://schemas.microsoft.com/office/drawing/2014/main" id="{71492975-5532-4E53-B1BF-AA4DD5E0F1C9}"/>
              </a:ext>
            </a:extLst>
          </p:cNvPr>
          <p:cNvSpPr>
            <a:spLocks noChangeArrowheads="1"/>
          </p:cNvSpPr>
          <p:nvPr/>
        </p:nvSpPr>
        <p:spPr bwMode="auto">
          <a:xfrm>
            <a:off x="3535363" y="2462213"/>
            <a:ext cx="1739900" cy="592137"/>
          </a:xfrm>
          <a:prstGeom prst="wedgeEllipseCallout">
            <a:avLst>
              <a:gd name="adj1" fmla="val -149181"/>
              <a:gd name="adj2" fmla="val 49194"/>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diffused</a:t>
            </a:r>
          </a:p>
        </p:txBody>
      </p:sp>
      <p:sp>
        <p:nvSpPr>
          <p:cNvPr id="82966" name="AutoShape 26">
            <a:extLst>
              <a:ext uri="{FF2B5EF4-FFF2-40B4-BE49-F238E27FC236}">
                <a16:creationId xmlns:a16="http://schemas.microsoft.com/office/drawing/2014/main" id="{BE98674D-025E-443B-A8E5-E77BCE862951}"/>
              </a:ext>
            </a:extLst>
          </p:cNvPr>
          <p:cNvSpPr>
            <a:spLocks noChangeArrowheads="1"/>
          </p:cNvSpPr>
          <p:nvPr/>
        </p:nvSpPr>
        <p:spPr bwMode="auto">
          <a:xfrm>
            <a:off x="4141788" y="4889500"/>
            <a:ext cx="1471612" cy="581025"/>
          </a:xfrm>
          <a:prstGeom prst="wedgeEllipseCallout">
            <a:avLst>
              <a:gd name="adj1" fmla="val 103292"/>
              <a:gd name="adj2" fmla="val -175958"/>
            </a:avLst>
          </a:prstGeom>
          <a:solidFill>
            <a:srgbClr val="F8AA6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t>blocked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C8A9291-2806-4050-8708-0466C127133A}"/>
              </a:ext>
            </a:extLst>
          </p:cNvPr>
          <p:cNvSpPr>
            <a:spLocks noGrp="1" noChangeArrowheads="1"/>
          </p:cNvSpPr>
          <p:nvPr>
            <p:ph type="title"/>
          </p:nvPr>
        </p:nvSpPr>
        <p:spPr/>
        <p:txBody>
          <a:bodyPr/>
          <a:lstStyle/>
          <a:p>
            <a:pPr eaLnBrk="1" hangingPunct="1"/>
            <a:r>
              <a:rPr lang="en-US" altLang="he-IL"/>
              <a:t>test1 Dependencies and Diffusion Report</a:t>
            </a:r>
          </a:p>
        </p:txBody>
      </p:sp>
      <p:sp>
        <p:nvSpPr>
          <p:cNvPr id="84995" name="Rectangle 3">
            <a:extLst>
              <a:ext uri="{FF2B5EF4-FFF2-40B4-BE49-F238E27FC236}">
                <a16:creationId xmlns:a16="http://schemas.microsoft.com/office/drawing/2014/main" id="{175FA692-255C-4054-B623-AA805AA75960}"/>
              </a:ext>
            </a:extLst>
          </p:cNvPr>
          <p:cNvSpPr>
            <a:spLocks noGrp="1" noChangeArrowheads="1"/>
          </p:cNvSpPr>
          <p:nvPr>
            <p:ph type="body" idx="1"/>
          </p:nvPr>
        </p:nvSpPr>
        <p:spPr>
          <a:xfrm>
            <a:off x="395288" y="1125538"/>
            <a:ext cx="8229600" cy="1492250"/>
          </a:xfrm>
        </p:spPr>
        <p:txBody>
          <a:bodyPr/>
          <a:lstStyle/>
          <a:p>
            <a:pPr eaLnBrk="1" hangingPunct="1">
              <a:buFontTx/>
              <a:buNone/>
            </a:pPr>
            <a:r>
              <a:rPr lang="en-US" altLang="he-IL"/>
              <a:t>Printing a dependency graph is done with the command:</a:t>
            </a:r>
          </a:p>
          <a:p>
            <a:pPr eaLnBrk="1" hangingPunct="1">
              <a:buFontTx/>
              <a:buNone/>
            </a:pPr>
            <a:endParaRPr lang="en-US" altLang="he-IL" sz="1000"/>
          </a:p>
          <a:p>
            <a:pPr eaLnBrk="1" hangingPunct="1">
              <a:buFontTx/>
              <a:buNone/>
            </a:pPr>
            <a:r>
              <a:rPr lang="en-US" altLang="he-IL" b="1">
                <a:latin typeface="Courier New" panose="02070309020205020404" pitchFamily="49" charset="0"/>
                <a:cs typeface="Courier New" panose="02070309020205020404" pitchFamily="49" charset="0"/>
              </a:rPr>
              <a:t>	mk PLATFORM=win32 DEBUG=1 show-deps</a:t>
            </a:r>
          </a:p>
          <a:p>
            <a:pPr eaLnBrk="1" hangingPunct="1">
              <a:buFontTx/>
              <a:buNone/>
            </a:pPr>
            <a:r>
              <a:rPr lang="en-US" altLang="he-IL" sz="1600"/>
              <a:t>(PLATFORM=vxworks yields the same result)</a:t>
            </a:r>
          </a:p>
        </p:txBody>
      </p:sp>
      <p:sp>
        <p:nvSpPr>
          <p:cNvPr id="84996" name="Rectangle 4">
            <a:extLst>
              <a:ext uri="{FF2B5EF4-FFF2-40B4-BE49-F238E27FC236}">
                <a16:creationId xmlns:a16="http://schemas.microsoft.com/office/drawing/2014/main" id="{DA3EFF59-706D-428E-9BE4-A8FCF41ACF54}"/>
              </a:ext>
            </a:extLst>
          </p:cNvPr>
          <p:cNvSpPr>
            <a:spLocks noChangeArrowheads="1"/>
          </p:cNvSpPr>
          <p:nvPr/>
        </p:nvSpPr>
        <p:spPr bwMode="auto">
          <a:xfrm>
            <a:off x="827088" y="3078163"/>
            <a:ext cx="3097212" cy="6381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4997" name="Text Box 5">
            <a:extLst>
              <a:ext uri="{FF2B5EF4-FFF2-40B4-BE49-F238E27FC236}">
                <a16:creationId xmlns:a16="http://schemas.microsoft.com/office/drawing/2014/main" id="{F915AF37-BC6A-4347-9646-33F95F9F7A51}"/>
              </a:ext>
            </a:extLst>
          </p:cNvPr>
          <p:cNvSpPr txBox="1">
            <a:spLocks noChangeArrowheads="1"/>
          </p:cNvSpPr>
          <p:nvPr/>
        </p:nvSpPr>
        <p:spPr bwMode="auto">
          <a:xfrm>
            <a:off x="481013" y="3068638"/>
            <a:ext cx="237172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nsolas" panose="020B0609020204030204" pitchFamily="49" charset="0"/>
              </a:rPr>
              <a:t>1   test1 []</a:t>
            </a:r>
          </a:p>
          <a:p>
            <a:pPr rtl="0" eaLnBrk="1" hangingPunct="1"/>
            <a:r>
              <a:rPr lang="en-US" altLang="he-IL" sz="1200" b="1">
                <a:latin typeface="Consolas" panose="020B0609020204030204" pitchFamily="49" charset="0"/>
              </a:rPr>
              <a:t>2   ... lib1 [test1]</a:t>
            </a:r>
          </a:p>
          <a:p>
            <a:pPr rtl="0" eaLnBrk="1" hangingPunct="1"/>
            <a:r>
              <a:rPr lang="en-US" altLang="he-IL" sz="1200" b="1">
                <a:latin typeface="Consolas" panose="020B0609020204030204" pitchFamily="49" charset="0"/>
              </a:rPr>
              <a:t>3   ... ... strings [lib1]</a:t>
            </a:r>
          </a:p>
        </p:txBody>
      </p:sp>
      <p:sp>
        <p:nvSpPr>
          <p:cNvPr id="84998" name="Text Box 6">
            <a:extLst>
              <a:ext uri="{FF2B5EF4-FFF2-40B4-BE49-F238E27FC236}">
                <a16:creationId xmlns:a16="http://schemas.microsoft.com/office/drawing/2014/main" id="{F5E5CFAA-8C30-4575-ABED-A5789478FAD0}"/>
              </a:ext>
            </a:extLst>
          </p:cNvPr>
          <p:cNvSpPr txBox="1">
            <a:spLocks noChangeArrowheads="1"/>
          </p:cNvSpPr>
          <p:nvPr/>
        </p:nvSpPr>
        <p:spPr bwMode="auto">
          <a:xfrm>
            <a:off x="814388" y="2708275"/>
            <a:ext cx="173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Dependencies</a:t>
            </a:r>
          </a:p>
        </p:txBody>
      </p:sp>
      <p:sp>
        <p:nvSpPr>
          <p:cNvPr id="84999" name="Rectangle 7">
            <a:extLst>
              <a:ext uri="{FF2B5EF4-FFF2-40B4-BE49-F238E27FC236}">
                <a16:creationId xmlns:a16="http://schemas.microsoft.com/office/drawing/2014/main" id="{B84C418B-D6D5-4995-B02A-EDA6E0F111EB}"/>
              </a:ext>
            </a:extLst>
          </p:cNvPr>
          <p:cNvSpPr>
            <a:spLocks noChangeArrowheads="1"/>
          </p:cNvSpPr>
          <p:nvPr/>
        </p:nvSpPr>
        <p:spPr bwMode="auto">
          <a:xfrm>
            <a:off x="5002213" y="4583113"/>
            <a:ext cx="3530600" cy="1366837"/>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5000" name="Rectangle 8">
            <a:extLst>
              <a:ext uri="{FF2B5EF4-FFF2-40B4-BE49-F238E27FC236}">
                <a16:creationId xmlns:a16="http://schemas.microsoft.com/office/drawing/2014/main" id="{DFFC4701-AC71-4E24-BD8B-C6BD1CBF83E1}"/>
              </a:ext>
            </a:extLst>
          </p:cNvPr>
          <p:cNvSpPr>
            <a:spLocks noChangeArrowheads="1"/>
          </p:cNvSpPr>
          <p:nvPr/>
        </p:nvSpPr>
        <p:spPr bwMode="auto">
          <a:xfrm>
            <a:off x="827088" y="4581525"/>
            <a:ext cx="3097212" cy="13684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5001" name="Text Box 9">
            <a:extLst>
              <a:ext uri="{FF2B5EF4-FFF2-40B4-BE49-F238E27FC236}">
                <a16:creationId xmlns:a16="http://schemas.microsoft.com/office/drawing/2014/main" id="{D0F409A7-13B3-4AA6-A1B8-9B8637C77546}"/>
              </a:ext>
            </a:extLst>
          </p:cNvPr>
          <p:cNvSpPr txBox="1">
            <a:spLocks noChangeArrowheads="1"/>
          </p:cNvSpPr>
          <p:nvPr/>
        </p:nvSpPr>
        <p:spPr bwMode="auto">
          <a:xfrm>
            <a:off x="481013" y="4572000"/>
            <a:ext cx="3298825"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nsolas" panose="020B0609020204030204" pitchFamily="49" charset="0"/>
              </a:rPr>
              <a:t>1   test1 []</a:t>
            </a:r>
          </a:p>
          <a:p>
            <a:pPr rtl="0" eaLnBrk="1" hangingPunct="1"/>
            <a:r>
              <a:rPr lang="en-US" altLang="he-IL" sz="1200" b="1">
                <a:latin typeface="Consolas" panose="020B0609020204030204" pitchFamily="49" charset="0"/>
              </a:rPr>
              <a:t>2   ... lib1 [test1]</a:t>
            </a:r>
          </a:p>
          <a:p>
            <a:pPr rtl="0" eaLnBrk="1" hangingPunct="1"/>
            <a:r>
              <a:rPr lang="en-US" altLang="he-IL" sz="1200" b="1">
                <a:latin typeface="Consolas" panose="020B0609020204030204" pitchFamily="49" charset="0"/>
              </a:rPr>
              <a:t>3   ... ... strings [lib1]</a:t>
            </a:r>
          </a:p>
          <a:p>
            <a:pPr rtl="0" eaLnBrk="1" hangingPunct="1"/>
            <a:r>
              <a:rPr lang="en-US" altLang="he-IL" sz="1200" b="1">
                <a:latin typeface="Consolas" panose="020B0609020204030204" pitchFamily="49" charset="0"/>
              </a:rPr>
              <a:t>4           &gt;&gt; LIB: strings.lib</a:t>
            </a:r>
          </a:p>
          <a:p>
            <a:pPr rtl="0" eaLnBrk="1" hangingPunct="1"/>
            <a:r>
              <a:rPr lang="en-US" altLang="he-IL" sz="1200" b="1">
                <a:latin typeface="Consolas" panose="020B0609020204030204" pitchFamily="49" charset="0"/>
              </a:rPr>
              <a:t>5       &gt; LIB: strings.lib</a:t>
            </a:r>
          </a:p>
          <a:p>
            <a:pPr rtl="0" eaLnBrk="1" hangingPunct="1"/>
            <a:r>
              <a:rPr lang="en-US" altLang="he-IL" sz="1200" b="1">
                <a:latin typeface="Consolas" panose="020B0609020204030204" pitchFamily="49" charset="0"/>
              </a:rPr>
              <a:t>6       &gt;&gt; SO: lib1.lib</a:t>
            </a:r>
          </a:p>
          <a:p>
            <a:pPr rtl="0" eaLnBrk="1" hangingPunct="1"/>
            <a:r>
              <a:rPr lang="en-US" altLang="he-IL" sz="1200" b="1">
                <a:latin typeface="Consolas" panose="020B0609020204030204" pitchFamily="49" charset="0"/>
              </a:rPr>
              <a:t>7   &gt;&gt; SO: lib1.lib</a:t>
            </a:r>
          </a:p>
        </p:txBody>
      </p:sp>
      <p:sp>
        <p:nvSpPr>
          <p:cNvPr id="85002" name="Text Box 10">
            <a:extLst>
              <a:ext uri="{FF2B5EF4-FFF2-40B4-BE49-F238E27FC236}">
                <a16:creationId xmlns:a16="http://schemas.microsoft.com/office/drawing/2014/main" id="{4BB0BCED-A082-481E-BD8C-DAB1B9024F3D}"/>
              </a:ext>
            </a:extLst>
          </p:cNvPr>
          <p:cNvSpPr txBox="1">
            <a:spLocks noChangeArrowheads="1"/>
          </p:cNvSpPr>
          <p:nvPr/>
        </p:nvSpPr>
        <p:spPr bwMode="auto">
          <a:xfrm>
            <a:off x="4643438" y="4591050"/>
            <a:ext cx="287655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1200" b="1">
                <a:latin typeface="Consolas" panose="020B0609020204030204" pitchFamily="49" charset="0"/>
              </a:rPr>
              <a:t>1   test1 []</a:t>
            </a:r>
          </a:p>
          <a:p>
            <a:pPr rtl="0" eaLnBrk="1" hangingPunct="1"/>
            <a:r>
              <a:rPr lang="en-US" altLang="he-IL" sz="1200" b="1">
                <a:latin typeface="Consolas" panose="020B0609020204030204" pitchFamily="49" charset="0"/>
              </a:rPr>
              <a:t>2   ... lib1 [test1]</a:t>
            </a:r>
          </a:p>
          <a:p>
            <a:pPr rtl="0" eaLnBrk="1" hangingPunct="1"/>
            <a:r>
              <a:rPr lang="en-US" altLang="he-IL" sz="1200" b="1">
                <a:latin typeface="Consolas" panose="020B0609020204030204" pitchFamily="49" charset="0"/>
              </a:rPr>
              <a:t>3   ... ... strings [lib1]</a:t>
            </a:r>
          </a:p>
          <a:p>
            <a:pPr rtl="0" eaLnBrk="1" hangingPunct="1"/>
            <a:r>
              <a:rPr lang="en-US" altLang="he-IL" sz="1200" b="1">
                <a:latin typeface="Consolas" panose="020B0609020204030204" pitchFamily="49" charset="0"/>
              </a:rPr>
              <a:t>4           &gt;&gt; LIB: strings.a</a:t>
            </a:r>
          </a:p>
          <a:p>
            <a:pPr rtl="0" eaLnBrk="1" hangingPunct="1"/>
            <a:r>
              <a:rPr lang="en-US" altLang="he-IL" sz="1200" b="1">
                <a:latin typeface="Consolas" panose="020B0609020204030204" pitchFamily="49" charset="0"/>
              </a:rPr>
              <a:t>5       &gt; LIB: strings.a</a:t>
            </a:r>
          </a:p>
          <a:p>
            <a:pPr rtl="0" eaLnBrk="1" hangingPunct="1"/>
            <a:r>
              <a:rPr lang="en-US" altLang="he-IL" sz="1200" b="1">
                <a:latin typeface="Consolas" panose="020B0609020204030204" pitchFamily="49" charset="0"/>
              </a:rPr>
              <a:t>6       &gt;&gt; LIB: lib1.a strings.a</a:t>
            </a:r>
          </a:p>
          <a:p>
            <a:pPr rtl="0" eaLnBrk="1" hangingPunct="1"/>
            <a:r>
              <a:rPr lang="en-US" altLang="he-IL" sz="1200" b="1">
                <a:latin typeface="Consolas" panose="020B0609020204030204" pitchFamily="49" charset="0"/>
              </a:rPr>
              <a:t>7   &gt;&gt; LIB: lib1.a strings.a</a:t>
            </a:r>
          </a:p>
        </p:txBody>
      </p:sp>
      <p:sp>
        <p:nvSpPr>
          <p:cNvPr id="85003" name="Text Box 11">
            <a:extLst>
              <a:ext uri="{FF2B5EF4-FFF2-40B4-BE49-F238E27FC236}">
                <a16:creationId xmlns:a16="http://schemas.microsoft.com/office/drawing/2014/main" id="{983121F3-86C8-4797-9CC3-CB0E942C1039}"/>
              </a:ext>
            </a:extLst>
          </p:cNvPr>
          <p:cNvSpPr txBox="1">
            <a:spLocks noChangeArrowheads="1"/>
          </p:cNvSpPr>
          <p:nvPr/>
        </p:nvSpPr>
        <p:spPr bwMode="auto">
          <a:xfrm>
            <a:off x="827088" y="4222750"/>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b="1" i="1"/>
              <a:t>Windows Diffusion</a:t>
            </a:r>
          </a:p>
        </p:txBody>
      </p:sp>
      <p:sp>
        <p:nvSpPr>
          <p:cNvPr id="85004" name="Text Box 12">
            <a:extLst>
              <a:ext uri="{FF2B5EF4-FFF2-40B4-BE49-F238E27FC236}">
                <a16:creationId xmlns:a16="http://schemas.microsoft.com/office/drawing/2014/main" id="{FBB5F1A7-55D0-4EF6-A0E2-32D5894BF668}"/>
              </a:ext>
            </a:extLst>
          </p:cNvPr>
          <p:cNvSpPr txBox="1">
            <a:spLocks noChangeArrowheads="1"/>
          </p:cNvSpPr>
          <p:nvPr/>
        </p:nvSpPr>
        <p:spPr bwMode="auto">
          <a:xfrm>
            <a:off x="5092700" y="4214813"/>
            <a:ext cx="221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i="1"/>
              <a:t>VxWorks Diffusion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7BE6D980-2DF7-4E4C-8B34-4E2E26B38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ectangle 3">
            <a:extLst>
              <a:ext uri="{FF2B5EF4-FFF2-40B4-BE49-F238E27FC236}">
                <a16:creationId xmlns:a16="http://schemas.microsoft.com/office/drawing/2014/main" id="{4EF9BAC3-5102-4892-B97D-E0BB41003095}"/>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Architecture</a:t>
            </a:r>
            <a:endParaRPr lang="en-US" altLang="he-IL" sz="3000">
              <a:solidFill>
                <a:schemeClr val="bg2"/>
              </a:solidFill>
            </a:endParaRPr>
          </a:p>
        </p:txBody>
      </p:sp>
      <p:sp>
        <p:nvSpPr>
          <p:cNvPr id="87044" name="Line 4">
            <a:extLst>
              <a:ext uri="{FF2B5EF4-FFF2-40B4-BE49-F238E27FC236}">
                <a16:creationId xmlns:a16="http://schemas.microsoft.com/office/drawing/2014/main" id="{F3AA8BF9-D225-4238-9B2E-16EF6E7B227D}"/>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87045" name="Line 5">
            <a:extLst>
              <a:ext uri="{FF2B5EF4-FFF2-40B4-BE49-F238E27FC236}">
                <a16:creationId xmlns:a16="http://schemas.microsoft.com/office/drawing/2014/main" id="{93F95C87-82A7-4E29-8396-C0E8A1294F69}"/>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2">
            <a:extLst>
              <a:ext uri="{FF2B5EF4-FFF2-40B4-BE49-F238E27FC236}">
                <a16:creationId xmlns:a16="http://schemas.microsoft.com/office/drawing/2014/main" id="{CBA1E187-E59F-44CD-91AE-4AC368165F23}"/>
              </a:ext>
            </a:extLst>
          </p:cNvPr>
          <p:cNvSpPr>
            <a:spLocks noChangeArrowheads="1"/>
          </p:cNvSpPr>
          <p:nvPr/>
        </p:nvSpPr>
        <p:spPr bwMode="auto">
          <a:xfrm>
            <a:off x="1403350" y="1844675"/>
            <a:ext cx="6624638" cy="4032250"/>
          </a:xfrm>
          <a:prstGeom prst="flowChartAlternateProcess">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he-IL"/>
          </a:p>
        </p:txBody>
      </p:sp>
      <p:sp>
        <p:nvSpPr>
          <p:cNvPr id="89091" name="Rectangle 2">
            <a:extLst>
              <a:ext uri="{FF2B5EF4-FFF2-40B4-BE49-F238E27FC236}">
                <a16:creationId xmlns:a16="http://schemas.microsoft.com/office/drawing/2014/main" id="{12614D94-D172-460A-880A-A50D788A85F6}"/>
              </a:ext>
            </a:extLst>
          </p:cNvPr>
          <p:cNvSpPr>
            <a:spLocks noGrp="1" noChangeArrowheads="1"/>
          </p:cNvSpPr>
          <p:nvPr>
            <p:ph type="title"/>
          </p:nvPr>
        </p:nvSpPr>
        <p:spPr/>
        <p:txBody>
          <a:bodyPr/>
          <a:lstStyle/>
          <a:p>
            <a:pPr eaLnBrk="1" hangingPunct="1"/>
            <a:r>
              <a:rPr lang="en-US" altLang="he-IL"/>
              <a:t>The Freemason – How does It Work?</a:t>
            </a:r>
          </a:p>
        </p:txBody>
      </p:sp>
      <p:grpSp>
        <p:nvGrpSpPr>
          <p:cNvPr id="89092" name="Group 23">
            <a:extLst>
              <a:ext uri="{FF2B5EF4-FFF2-40B4-BE49-F238E27FC236}">
                <a16:creationId xmlns:a16="http://schemas.microsoft.com/office/drawing/2014/main" id="{1C7E200F-48AF-4159-A3FB-B611CAA1FBBC}"/>
              </a:ext>
            </a:extLst>
          </p:cNvPr>
          <p:cNvGrpSpPr>
            <a:grpSpLocks/>
          </p:cNvGrpSpPr>
          <p:nvPr/>
        </p:nvGrpSpPr>
        <p:grpSpPr bwMode="auto">
          <a:xfrm>
            <a:off x="4787900" y="2349500"/>
            <a:ext cx="1873250" cy="1328738"/>
            <a:chOff x="884" y="2456"/>
            <a:chExt cx="1180" cy="837"/>
          </a:xfrm>
        </p:grpSpPr>
        <p:sp>
          <p:nvSpPr>
            <p:cNvPr id="89106" name="Rectangle 6">
              <a:extLst>
                <a:ext uri="{FF2B5EF4-FFF2-40B4-BE49-F238E27FC236}">
                  <a16:creationId xmlns:a16="http://schemas.microsoft.com/office/drawing/2014/main" id="{1BA70F49-2242-468F-9C04-A280096EFF07}"/>
                </a:ext>
              </a:extLst>
            </p:cNvPr>
            <p:cNvSpPr>
              <a:spLocks noChangeArrowheads="1"/>
            </p:cNvSpPr>
            <p:nvPr/>
          </p:nvSpPr>
          <p:spPr bwMode="auto">
            <a:xfrm>
              <a:off x="884" y="2477"/>
              <a:ext cx="1180" cy="816"/>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9107" name="Text Box 8">
              <a:extLst>
                <a:ext uri="{FF2B5EF4-FFF2-40B4-BE49-F238E27FC236}">
                  <a16:creationId xmlns:a16="http://schemas.microsoft.com/office/drawing/2014/main" id="{1C6CBBC2-A9D1-4AFC-ABD0-7B5DB59DDFA7}"/>
                </a:ext>
              </a:extLst>
            </p:cNvPr>
            <p:cNvSpPr txBox="1">
              <a:spLocks noChangeArrowheads="1"/>
            </p:cNvSpPr>
            <p:nvPr/>
          </p:nvSpPr>
          <p:spPr bwMode="auto">
            <a:xfrm>
              <a:off x="929" y="2456"/>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Module</a:t>
              </a:r>
              <a:r>
                <a:rPr lang="en-US" altLang="he-IL" b="1" i="1"/>
                <a:t> B</a:t>
              </a:r>
            </a:p>
          </p:txBody>
        </p:sp>
        <p:sp>
          <p:nvSpPr>
            <p:cNvPr id="89108" name="Rectangle 11">
              <a:extLst>
                <a:ext uri="{FF2B5EF4-FFF2-40B4-BE49-F238E27FC236}">
                  <a16:creationId xmlns:a16="http://schemas.microsoft.com/office/drawing/2014/main" id="{5CD4C314-1799-4D36-956C-1A91B3B43A50}"/>
                </a:ext>
              </a:extLst>
            </p:cNvPr>
            <p:cNvSpPr>
              <a:spLocks noChangeArrowheads="1"/>
            </p:cNvSpPr>
            <p:nvPr/>
          </p:nvSpPr>
          <p:spPr bwMode="auto">
            <a:xfrm>
              <a:off x="975" y="2795"/>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109" name="Rectangle 12">
              <a:extLst>
                <a:ext uri="{FF2B5EF4-FFF2-40B4-BE49-F238E27FC236}">
                  <a16:creationId xmlns:a16="http://schemas.microsoft.com/office/drawing/2014/main" id="{96078B91-90BB-4E3D-8F0A-EE671282A1C6}"/>
                </a:ext>
              </a:extLst>
            </p:cNvPr>
            <p:cNvSpPr>
              <a:spLocks noChangeArrowheads="1"/>
            </p:cNvSpPr>
            <p:nvPr/>
          </p:nvSpPr>
          <p:spPr bwMode="auto">
            <a:xfrm>
              <a:off x="1111" y="2931"/>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110" name="Rectangle 13">
              <a:extLst>
                <a:ext uri="{FF2B5EF4-FFF2-40B4-BE49-F238E27FC236}">
                  <a16:creationId xmlns:a16="http://schemas.microsoft.com/office/drawing/2014/main" id="{51A2A58F-1F0E-44FF-A3EF-12B4451B5927}"/>
                </a:ext>
              </a:extLst>
            </p:cNvPr>
            <p:cNvSpPr>
              <a:spLocks noChangeArrowheads="1"/>
            </p:cNvSpPr>
            <p:nvPr/>
          </p:nvSpPr>
          <p:spPr bwMode="auto">
            <a:xfrm>
              <a:off x="1247" y="3067"/>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grpSp>
      <p:grpSp>
        <p:nvGrpSpPr>
          <p:cNvPr id="89093" name="Group 25">
            <a:extLst>
              <a:ext uri="{FF2B5EF4-FFF2-40B4-BE49-F238E27FC236}">
                <a16:creationId xmlns:a16="http://schemas.microsoft.com/office/drawing/2014/main" id="{9AD19885-A2ED-4944-8598-A5FB17B7B327}"/>
              </a:ext>
            </a:extLst>
          </p:cNvPr>
          <p:cNvGrpSpPr>
            <a:grpSpLocks/>
          </p:cNvGrpSpPr>
          <p:nvPr/>
        </p:nvGrpSpPr>
        <p:grpSpPr bwMode="auto">
          <a:xfrm>
            <a:off x="4787900" y="4221163"/>
            <a:ext cx="1873250" cy="1295400"/>
            <a:chOff x="3696" y="2478"/>
            <a:chExt cx="1180" cy="816"/>
          </a:xfrm>
        </p:grpSpPr>
        <p:sp>
          <p:nvSpPr>
            <p:cNvPr id="89101" name="Rectangle 7">
              <a:extLst>
                <a:ext uri="{FF2B5EF4-FFF2-40B4-BE49-F238E27FC236}">
                  <a16:creationId xmlns:a16="http://schemas.microsoft.com/office/drawing/2014/main" id="{4B8A0338-958E-4926-9B65-20A4D9CA908D}"/>
                </a:ext>
              </a:extLst>
            </p:cNvPr>
            <p:cNvSpPr>
              <a:spLocks noChangeArrowheads="1"/>
            </p:cNvSpPr>
            <p:nvPr/>
          </p:nvSpPr>
          <p:spPr bwMode="auto">
            <a:xfrm>
              <a:off x="3696" y="2478"/>
              <a:ext cx="1180" cy="816"/>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9102" name="Text Box 10">
              <a:extLst>
                <a:ext uri="{FF2B5EF4-FFF2-40B4-BE49-F238E27FC236}">
                  <a16:creationId xmlns:a16="http://schemas.microsoft.com/office/drawing/2014/main" id="{0D0C91CC-F99D-4285-8F02-E593083CA3AE}"/>
                </a:ext>
              </a:extLst>
            </p:cNvPr>
            <p:cNvSpPr txBox="1">
              <a:spLocks noChangeArrowheads="1"/>
            </p:cNvSpPr>
            <p:nvPr/>
          </p:nvSpPr>
          <p:spPr bwMode="auto">
            <a:xfrm>
              <a:off x="3787" y="2478"/>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Module</a:t>
              </a:r>
              <a:r>
                <a:rPr lang="en-US" altLang="he-IL" b="1" i="1"/>
                <a:t> C</a:t>
              </a:r>
            </a:p>
          </p:txBody>
        </p:sp>
        <p:sp>
          <p:nvSpPr>
            <p:cNvPr id="89103" name="Rectangle 14">
              <a:extLst>
                <a:ext uri="{FF2B5EF4-FFF2-40B4-BE49-F238E27FC236}">
                  <a16:creationId xmlns:a16="http://schemas.microsoft.com/office/drawing/2014/main" id="{E4608115-668C-4852-BD63-D152231E3958}"/>
                </a:ext>
              </a:extLst>
            </p:cNvPr>
            <p:cNvSpPr>
              <a:spLocks noChangeArrowheads="1"/>
            </p:cNvSpPr>
            <p:nvPr/>
          </p:nvSpPr>
          <p:spPr bwMode="auto">
            <a:xfrm>
              <a:off x="3787" y="2796"/>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104" name="Rectangle 15">
              <a:extLst>
                <a:ext uri="{FF2B5EF4-FFF2-40B4-BE49-F238E27FC236}">
                  <a16:creationId xmlns:a16="http://schemas.microsoft.com/office/drawing/2014/main" id="{C3EF1A61-12A3-4EBF-AD8C-DDCC754AADC6}"/>
                </a:ext>
              </a:extLst>
            </p:cNvPr>
            <p:cNvSpPr>
              <a:spLocks noChangeArrowheads="1"/>
            </p:cNvSpPr>
            <p:nvPr/>
          </p:nvSpPr>
          <p:spPr bwMode="auto">
            <a:xfrm>
              <a:off x="3923" y="2932"/>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105" name="Rectangle 16">
              <a:extLst>
                <a:ext uri="{FF2B5EF4-FFF2-40B4-BE49-F238E27FC236}">
                  <a16:creationId xmlns:a16="http://schemas.microsoft.com/office/drawing/2014/main" id="{4B899C83-04E2-4F0E-A796-13DB0D9C282B}"/>
                </a:ext>
              </a:extLst>
            </p:cNvPr>
            <p:cNvSpPr>
              <a:spLocks noChangeArrowheads="1"/>
            </p:cNvSpPr>
            <p:nvPr/>
          </p:nvSpPr>
          <p:spPr bwMode="auto">
            <a:xfrm>
              <a:off x="4059" y="3068"/>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grpSp>
      <p:grpSp>
        <p:nvGrpSpPr>
          <p:cNvPr id="89094" name="Group 24">
            <a:extLst>
              <a:ext uri="{FF2B5EF4-FFF2-40B4-BE49-F238E27FC236}">
                <a16:creationId xmlns:a16="http://schemas.microsoft.com/office/drawing/2014/main" id="{A11BBCE1-4ECA-4C7C-A525-46D9C6623549}"/>
              </a:ext>
            </a:extLst>
          </p:cNvPr>
          <p:cNvGrpSpPr>
            <a:grpSpLocks/>
          </p:cNvGrpSpPr>
          <p:nvPr/>
        </p:nvGrpSpPr>
        <p:grpSpPr bwMode="auto">
          <a:xfrm>
            <a:off x="2482850" y="3286125"/>
            <a:ext cx="1873250" cy="1295400"/>
            <a:chOff x="2290" y="1707"/>
            <a:chExt cx="1180" cy="816"/>
          </a:xfrm>
        </p:grpSpPr>
        <p:sp>
          <p:nvSpPr>
            <p:cNvPr id="89096" name="Rectangle 5">
              <a:extLst>
                <a:ext uri="{FF2B5EF4-FFF2-40B4-BE49-F238E27FC236}">
                  <a16:creationId xmlns:a16="http://schemas.microsoft.com/office/drawing/2014/main" id="{F95D0FF8-74B4-4FF0-9CBD-2D954B769EF4}"/>
                </a:ext>
              </a:extLst>
            </p:cNvPr>
            <p:cNvSpPr>
              <a:spLocks noChangeArrowheads="1"/>
            </p:cNvSpPr>
            <p:nvPr/>
          </p:nvSpPr>
          <p:spPr bwMode="auto">
            <a:xfrm>
              <a:off x="2290" y="1707"/>
              <a:ext cx="1180" cy="816"/>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89097" name="Text Box 9">
              <a:extLst>
                <a:ext uri="{FF2B5EF4-FFF2-40B4-BE49-F238E27FC236}">
                  <a16:creationId xmlns:a16="http://schemas.microsoft.com/office/drawing/2014/main" id="{4889C91D-0451-4837-BFAE-B5F4FB3D41B6}"/>
                </a:ext>
              </a:extLst>
            </p:cNvPr>
            <p:cNvSpPr txBox="1">
              <a:spLocks noChangeArrowheads="1"/>
            </p:cNvSpPr>
            <p:nvPr/>
          </p:nvSpPr>
          <p:spPr bwMode="auto">
            <a:xfrm>
              <a:off x="2381" y="1707"/>
              <a:ext cx="9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Module</a:t>
              </a:r>
              <a:r>
                <a:rPr lang="en-US" altLang="he-IL" b="1" i="1"/>
                <a:t> A</a:t>
              </a:r>
            </a:p>
          </p:txBody>
        </p:sp>
        <p:sp>
          <p:nvSpPr>
            <p:cNvPr id="89098" name="Rectangle 17">
              <a:extLst>
                <a:ext uri="{FF2B5EF4-FFF2-40B4-BE49-F238E27FC236}">
                  <a16:creationId xmlns:a16="http://schemas.microsoft.com/office/drawing/2014/main" id="{D53CCA1E-B6FB-400D-A120-12E4BE93C914}"/>
                </a:ext>
              </a:extLst>
            </p:cNvPr>
            <p:cNvSpPr>
              <a:spLocks noChangeArrowheads="1"/>
            </p:cNvSpPr>
            <p:nvPr/>
          </p:nvSpPr>
          <p:spPr bwMode="auto">
            <a:xfrm>
              <a:off x="2381" y="2026"/>
              <a:ext cx="771" cy="181"/>
            </a:xfrm>
            <a:prstGeom prst="rect">
              <a:avLst/>
            </a:prstGeom>
            <a:solidFill>
              <a:srgbClr val="93B7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099" name="Rectangle 18">
              <a:extLst>
                <a:ext uri="{FF2B5EF4-FFF2-40B4-BE49-F238E27FC236}">
                  <a16:creationId xmlns:a16="http://schemas.microsoft.com/office/drawing/2014/main" id="{AFB1408F-A3C1-45EA-8B18-30AA5CE6F465}"/>
                </a:ext>
              </a:extLst>
            </p:cNvPr>
            <p:cNvSpPr>
              <a:spLocks noChangeArrowheads="1"/>
            </p:cNvSpPr>
            <p:nvPr/>
          </p:nvSpPr>
          <p:spPr bwMode="auto">
            <a:xfrm>
              <a:off x="2517" y="2162"/>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sp>
          <p:nvSpPr>
            <p:cNvPr id="89100" name="Rectangle 19">
              <a:extLst>
                <a:ext uri="{FF2B5EF4-FFF2-40B4-BE49-F238E27FC236}">
                  <a16:creationId xmlns:a16="http://schemas.microsoft.com/office/drawing/2014/main" id="{835375D7-18A9-40EE-B6A7-C01E4F158157}"/>
                </a:ext>
              </a:extLst>
            </p:cNvPr>
            <p:cNvSpPr>
              <a:spLocks noChangeArrowheads="1"/>
            </p:cNvSpPr>
            <p:nvPr/>
          </p:nvSpPr>
          <p:spPr bwMode="auto">
            <a:xfrm>
              <a:off x="2653" y="2298"/>
              <a:ext cx="771" cy="181"/>
            </a:xfrm>
            <a:prstGeom prst="rect">
              <a:avLst/>
            </a:prstGeom>
            <a:solidFill>
              <a:srgbClr val="93B7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a:latin typeface="Trebuchet MS" panose="020B0603020202020204" pitchFamily="34" charset="0"/>
                </a:rPr>
                <a:t>Source File</a:t>
              </a:r>
            </a:p>
          </p:txBody>
        </p:sp>
      </p:grpSp>
      <p:sp>
        <p:nvSpPr>
          <p:cNvPr id="89095" name="Text Box 20">
            <a:extLst>
              <a:ext uri="{FF2B5EF4-FFF2-40B4-BE49-F238E27FC236}">
                <a16:creationId xmlns:a16="http://schemas.microsoft.com/office/drawing/2014/main" id="{38323708-DFCD-404C-A68D-84DC812F2FBF}"/>
              </a:ext>
            </a:extLst>
          </p:cNvPr>
          <p:cNvSpPr txBox="1">
            <a:spLocks noChangeArrowheads="1"/>
          </p:cNvSpPr>
          <p:nvPr/>
        </p:nvSpPr>
        <p:spPr bwMode="auto">
          <a:xfrm>
            <a:off x="1619250" y="2060575"/>
            <a:ext cx="2228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800" b="1" i="1">
                <a:solidFill>
                  <a:schemeClr val="bg1"/>
                </a:solidFill>
                <a:latin typeface="Trebuchet MS" panose="020B0603020202020204" pitchFamily="34" charset="0"/>
              </a:rPr>
              <a:t>Source Code</a:t>
            </a:r>
            <a:endParaRPr lang="en-US" altLang="he-IL" sz="2800" b="1" i="1">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7CEAFBC-2774-493F-B116-9C89A1FE8FEC}"/>
              </a:ext>
            </a:extLst>
          </p:cNvPr>
          <p:cNvSpPr>
            <a:spLocks noGrp="1" noChangeArrowheads="1"/>
          </p:cNvSpPr>
          <p:nvPr>
            <p:ph type="title"/>
          </p:nvPr>
        </p:nvSpPr>
        <p:spPr/>
        <p:txBody>
          <a:bodyPr/>
          <a:lstStyle/>
          <a:p>
            <a:pPr eaLnBrk="1" hangingPunct="1"/>
            <a:r>
              <a:rPr lang="en-US" altLang="he-IL"/>
              <a:t>The Freemason – Targets</a:t>
            </a:r>
          </a:p>
        </p:txBody>
      </p:sp>
      <p:pic>
        <p:nvPicPr>
          <p:cNvPr id="91139" name="Picture 6">
            <a:extLst>
              <a:ext uri="{FF2B5EF4-FFF2-40B4-BE49-F238E27FC236}">
                <a16:creationId xmlns:a16="http://schemas.microsoft.com/office/drawing/2014/main" id="{15001176-837D-4F3E-856F-E29401C98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44675"/>
            <a:ext cx="243046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AutoShape 5">
            <a:extLst>
              <a:ext uri="{FF2B5EF4-FFF2-40B4-BE49-F238E27FC236}">
                <a16:creationId xmlns:a16="http://schemas.microsoft.com/office/drawing/2014/main" id="{7EBD649B-D51C-4C0F-A3C5-455A0056DA3C}"/>
              </a:ext>
            </a:extLst>
          </p:cNvPr>
          <p:cNvSpPr>
            <a:spLocks noChangeArrowheads="1"/>
          </p:cNvSpPr>
          <p:nvPr/>
        </p:nvSpPr>
        <p:spPr bwMode="auto">
          <a:xfrm>
            <a:off x="1835150" y="3500438"/>
            <a:ext cx="7058025" cy="1800225"/>
          </a:xfrm>
          <a:prstGeom prst="roundRect">
            <a:avLst>
              <a:gd name="adj" fmla="val 16667"/>
            </a:avLst>
          </a:prstGeom>
          <a:solidFill>
            <a:srgbClr val="B6F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91141" name="Rectangle 3">
            <a:extLst>
              <a:ext uri="{FF2B5EF4-FFF2-40B4-BE49-F238E27FC236}">
                <a16:creationId xmlns:a16="http://schemas.microsoft.com/office/drawing/2014/main" id="{DC965759-C0C5-4CB4-97CF-808865D52248}"/>
              </a:ext>
            </a:extLst>
          </p:cNvPr>
          <p:cNvSpPr>
            <a:spLocks noGrp="1" noChangeArrowheads="1"/>
          </p:cNvSpPr>
          <p:nvPr>
            <p:ph type="body" idx="1"/>
          </p:nvPr>
        </p:nvSpPr>
        <p:spPr>
          <a:xfrm>
            <a:off x="2339975" y="1557338"/>
            <a:ext cx="6048375" cy="4525962"/>
          </a:xfrm>
        </p:spPr>
        <p:txBody>
          <a:bodyPr/>
          <a:lstStyle/>
          <a:p>
            <a:pPr eaLnBrk="1" hangingPunct="1"/>
            <a:endParaRPr lang="en-US" altLang="he-IL"/>
          </a:p>
          <a:p>
            <a:pPr eaLnBrk="1" hangingPunct="1">
              <a:buFontTx/>
              <a:buNone/>
            </a:pPr>
            <a:r>
              <a:rPr lang="en-US" altLang="he-IL"/>
              <a:t>	Products may be built for numerous targets using a selection of tools (i.e., compilers). </a:t>
            </a:r>
          </a:p>
          <a:p>
            <a:pPr algn="ctr" eaLnBrk="1" hangingPunct="1">
              <a:buFontTx/>
              <a:buNone/>
            </a:pPr>
            <a:r>
              <a:rPr lang="en-US" altLang="he-IL"/>
              <a:t>	</a:t>
            </a:r>
          </a:p>
          <a:p>
            <a:pPr algn="ctr" eaLnBrk="1" hangingPunct="1">
              <a:buFontTx/>
              <a:buNone/>
            </a:pPr>
            <a:r>
              <a:rPr lang="en-US" altLang="he-IL" b="1" i="1"/>
              <a:t>In order for Freemason to get a clear notion of what is expected from it, there is a needs  to only specify the target platform.</a:t>
            </a:r>
          </a:p>
          <a:p>
            <a:pPr eaLnBrk="1" hangingPunct="1"/>
            <a:endParaRPr lang="en-US" altLang="he-IL" b="1"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4">
            <a:extLst>
              <a:ext uri="{FF2B5EF4-FFF2-40B4-BE49-F238E27FC236}">
                <a16:creationId xmlns:a16="http://schemas.microsoft.com/office/drawing/2014/main" id="{F3349626-04A3-4569-925D-974F61574E4D}"/>
              </a:ext>
            </a:extLst>
          </p:cNvPr>
          <p:cNvSpPr>
            <a:spLocks noChangeArrowheads="1"/>
          </p:cNvSpPr>
          <p:nvPr/>
        </p:nvSpPr>
        <p:spPr bwMode="auto">
          <a:xfrm>
            <a:off x="395288" y="4365625"/>
            <a:ext cx="8497887" cy="1800225"/>
          </a:xfrm>
          <a:prstGeom prst="roundRect">
            <a:avLst>
              <a:gd name="adj" fmla="val 16667"/>
            </a:avLst>
          </a:prstGeom>
          <a:solidFill>
            <a:srgbClr val="B6F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93187" name="Rectangle 2">
            <a:extLst>
              <a:ext uri="{FF2B5EF4-FFF2-40B4-BE49-F238E27FC236}">
                <a16:creationId xmlns:a16="http://schemas.microsoft.com/office/drawing/2014/main" id="{54DE4CE2-D899-4EDD-A4D7-9A7FDA40A7D3}"/>
              </a:ext>
            </a:extLst>
          </p:cNvPr>
          <p:cNvSpPr>
            <a:spLocks noGrp="1" noChangeArrowheads="1"/>
          </p:cNvSpPr>
          <p:nvPr>
            <p:ph type="title"/>
          </p:nvPr>
        </p:nvSpPr>
        <p:spPr/>
        <p:txBody>
          <a:bodyPr/>
          <a:lstStyle/>
          <a:p>
            <a:pPr eaLnBrk="1" hangingPunct="1"/>
            <a:r>
              <a:rPr lang="en-US" altLang="he-IL"/>
              <a:t>The Freemason – Module Dependencies</a:t>
            </a:r>
          </a:p>
        </p:txBody>
      </p:sp>
      <p:sp>
        <p:nvSpPr>
          <p:cNvPr id="93188" name="Rectangle 3">
            <a:extLst>
              <a:ext uri="{FF2B5EF4-FFF2-40B4-BE49-F238E27FC236}">
                <a16:creationId xmlns:a16="http://schemas.microsoft.com/office/drawing/2014/main" id="{209DE4B8-F07B-4D63-89C3-C56859775C5E}"/>
              </a:ext>
            </a:extLst>
          </p:cNvPr>
          <p:cNvSpPr>
            <a:spLocks noGrp="1" noChangeArrowheads="1"/>
          </p:cNvSpPr>
          <p:nvPr>
            <p:ph type="body" idx="1"/>
          </p:nvPr>
        </p:nvSpPr>
        <p:spPr/>
        <p:txBody>
          <a:bodyPr/>
          <a:lstStyle/>
          <a:p>
            <a:pPr eaLnBrk="1" hangingPunct="1"/>
            <a:endParaRPr lang="en-US" altLang="he-IL"/>
          </a:p>
          <a:p>
            <a:pPr eaLnBrk="1" hangingPunct="1"/>
            <a:r>
              <a:rPr lang="en-US" altLang="he-IL"/>
              <a:t>Apart from its source files, a module may require the products of other modules in order to build its own. </a:t>
            </a:r>
          </a:p>
          <a:p>
            <a:pPr eaLnBrk="1" hangingPunct="1"/>
            <a:r>
              <a:rPr lang="en-US" altLang="he-IL"/>
              <a:t>If products of dependant modules are not available in advance, they should be built before they are required by their dependees. </a:t>
            </a:r>
          </a:p>
          <a:p>
            <a:pPr algn="ctr" eaLnBrk="1" hangingPunct="1">
              <a:buFontTx/>
              <a:buNone/>
            </a:pPr>
            <a:r>
              <a:rPr lang="en-US" altLang="he-IL"/>
              <a:t>	</a:t>
            </a:r>
          </a:p>
          <a:p>
            <a:pPr algn="ctr" eaLnBrk="1" hangingPunct="1">
              <a:buFontTx/>
              <a:buNone/>
            </a:pPr>
            <a:r>
              <a:rPr lang="en-US" altLang="he-IL" i="1"/>
              <a:t>Freemason allows modules to specify their dependencies and efficiently takes care of the recursive build operation in a process called </a:t>
            </a:r>
            <a:br>
              <a:rPr lang="en-US" altLang="he-IL" i="1"/>
            </a:br>
            <a:r>
              <a:rPr lang="en-US" altLang="he-IL" b="1" i="1"/>
              <a:t>deep build.</a:t>
            </a:r>
          </a:p>
          <a:p>
            <a:pPr eaLnBrk="1" hangingPunct="1"/>
            <a:endParaRPr lang="en-US" altLang="he-IL" b="1" i="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5D9B8DDD-D254-4A27-A7D2-BC50DAA27C39}"/>
              </a:ext>
            </a:extLst>
          </p:cNvPr>
          <p:cNvSpPr>
            <a:spLocks noGrp="1" noChangeArrowheads="1"/>
          </p:cNvSpPr>
          <p:nvPr>
            <p:ph type="title"/>
          </p:nvPr>
        </p:nvSpPr>
        <p:spPr/>
        <p:txBody>
          <a:bodyPr/>
          <a:lstStyle/>
          <a:p>
            <a:pPr eaLnBrk="1" hangingPunct="1"/>
            <a:r>
              <a:rPr lang="en-US" altLang="he-IL" i="0"/>
              <a:t>Module Dependencies</a:t>
            </a:r>
          </a:p>
        </p:txBody>
      </p:sp>
      <p:sp>
        <p:nvSpPr>
          <p:cNvPr id="95235" name="Cloud">
            <a:extLst>
              <a:ext uri="{FF2B5EF4-FFF2-40B4-BE49-F238E27FC236}">
                <a16:creationId xmlns:a16="http://schemas.microsoft.com/office/drawing/2014/main" id="{C7FC57A5-7D30-4143-A356-D7CAE0F647C9}"/>
              </a:ext>
            </a:extLst>
          </p:cNvPr>
          <p:cNvSpPr>
            <a:spLocks noChangeAspect="1" noEditPoints="1" noChangeArrowheads="1"/>
          </p:cNvSpPr>
          <p:nvPr/>
        </p:nvSpPr>
        <p:spPr bwMode="auto">
          <a:xfrm>
            <a:off x="468313" y="1484313"/>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he-IL"/>
          </a:p>
        </p:txBody>
      </p:sp>
      <p:sp>
        <p:nvSpPr>
          <p:cNvPr id="95236" name="Cloud">
            <a:extLst>
              <a:ext uri="{FF2B5EF4-FFF2-40B4-BE49-F238E27FC236}">
                <a16:creationId xmlns:a16="http://schemas.microsoft.com/office/drawing/2014/main" id="{D36CB40D-3859-4AD0-81F7-6589913F03DF}"/>
              </a:ext>
            </a:extLst>
          </p:cNvPr>
          <p:cNvSpPr>
            <a:spLocks noChangeAspect="1" noEditPoints="1" noChangeArrowheads="1"/>
          </p:cNvSpPr>
          <p:nvPr/>
        </p:nvSpPr>
        <p:spPr bwMode="auto">
          <a:xfrm>
            <a:off x="4787900" y="3789363"/>
            <a:ext cx="2743200" cy="1838325"/>
          </a:xfrm>
          <a:custGeom>
            <a:avLst/>
            <a:gdLst>
              <a:gd name="T0" fmla="*/ 8509 w 21600"/>
              <a:gd name="T1" fmla="*/ 919163 h 21600"/>
              <a:gd name="T2" fmla="*/ 1371600 w 21600"/>
              <a:gd name="T3" fmla="*/ 1836368 h 21600"/>
              <a:gd name="T4" fmla="*/ 2740914 w 21600"/>
              <a:gd name="T5" fmla="*/ 919163 h 21600"/>
              <a:gd name="T6" fmla="*/ 1371600 w 21600"/>
              <a:gd name="T7" fmla="*/ 105108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he-IL"/>
          </a:p>
        </p:txBody>
      </p:sp>
      <p:sp>
        <p:nvSpPr>
          <p:cNvPr id="95237" name="Text Box 9">
            <a:extLst>
              <a:ext uri="{FF2B5EF4-FFF2-40B4-BE49-F238E27FC236}">
                <a16:creationId xmlns:a16="http://schemas.microsoft.com/office/drawing/2014/main" id="{703E8D1F-74FB-4403-B4D2-5B83E1E4C57F}"/>
              </a:ext>
            </a:extLst>
          </p:cNvPr>
          <p:cNvSpPr txBox="1">
            <a:spLocks noChangeArrowheads="1"/>
          </p:cNvSpPr>
          <p:nvPr/>
        </p:nvSpPr>
        <p:spPr bwMode="auto">
          <a:xfrm>
            <a:off x="900113" y="1052513"/>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Module</a:t>
            </a:r>
            <a:r>
              <a:rPr lang="en-US" altLang="he-IL" b="1" i="1"/>
              <a:t> A</a:t>
            </a:r>
          </a:p>
        </p:txBody>
      </p:sp>
      <p:sp>
        <p:nvSpPr>
          <p:cNvPr id="95238" name="Text Box 13">
            <a:extLst>
              <a:ext uri="{FF2B5EF4-FFF2-40B4-BE49-F238E27FC236}">
                <a16:creationId xmlns:a16="http://schemas.microsoft.com/office/drawing/2014/main" id="{6EFBF6F8-45F9-49ED-8FBD-70CE04A32A69}"/>
              </a:ext>
            </a:extLst>
          </p:cNvPr>
          <p:cNvSpPr txBox="1">
            <a:spLocks noChangeArrowheads="1"/>
          </p:cNvSpPr>
          <p:nvPr/>
        </p:nvSpPr>
        <p:spPr bwMode="auto">
          <a:xfrm>
            <a:off x="1096963" y="1916113"/>
            <a:ext cx="1387475" cy="9255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b="1"/>
              <a:t>{</a:t>
            </a:r>
          </a:p>
          <a:p>
            <a:pPr rtl="0" eaLnBrk="1" hangingPunct="1"/>
            <a:r>
              <a:rPr lang="en-US" altLang="he-IL" b="1"/>
              <a:t>        f ( ) ;   </a:t>
            </a:r>
          </a:p>
          <a:p>
            <a:pPr rtl="0" eaLnBrk="1" hangingPunct="1"/>
            <a:r>
              <a:rPr lang="en-US" altLang="he-IL" b="1"/>
              <a:t>}</a:t>
            </a:r>
          </a:p>
        </p:txBody>
      </p:sp>
      <p:sp>
        <p:nvSpPr>
          <p:cNvPr id="95239" name="Text Box 14">
            <a:extLst>
              <a:ext uri="{FF2B5EF4-FFF2-40B4-BE49-F238E27FC236}">
                <a16:creationId xmlns:a16="http://schemas.microsoft.com/office/drawing/2014/main" id="{C32447D6-F900-4FA2-AAB2-F621393B298F}"/>
              </a:ext>
            </a:extLst>
          </p:cNvPr>
          <p:cNvSpPr txBox="1">
            <a:spLocks noChangeArrowheads="1"/>
          </p:cNvSpPr>
          <p:nvPr/>
        </p:nvSpPr>
        <p:spPr bwMode="auto">
          <a:xfrm>
            <a:off x="5508625" y="3357563"/>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Module</a:t>
            </a:r>
            <a:r>
              <a:rPr lang="en-US" altLang="he-IL" b="1" i="1"/>
              <a:t> B</a:t>
            </a:r>
          </a:p>
        </p:txBody>
      </p:sp>
      <p:sp>
        <p:nvSpPr>
          <p:cNvPr id="95240" name="Text Box 15">
            <a:extLst>
              <a:ext uri="{FF2B5EF4-FFF2-40B4-BE49-F238E27FC236}">
                <a16:creationId xmlns:a16="http://schemas.microsoft.com/office/drawing/2014/main" id="{9C5077D0-EE99-425E-BF59-66918EC764C4}"/>
              </a:ext>
            </a:extLst>
          </p:cNvPr>
          <p:cNvSpPr txBox="1">
            <a:spLocks noChangeArrowheads="1"/>
          </p:cNvSpPr>
          <p:nvPr/>
        </p:nvSpPr>
        <p:spPr bwMode="auto">
          <a:xfrm>
            <a:off x="5435600" y="4149725"/>
            <a:ext cx="1374775" cy="925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b="1"/>
              <a:t>f ( )</a:t>
            </a:r>
            <a:r>
              <a:rPr lang="en-US" altLang="he-IL"/>
              <a:t>             </a:t>
            </a:r>
            <a:endParaRPr lang="en-US" altLang="he-IL" b="1"/>
          </a:p>
          <a:p>
            <a:pPr rtl="0" eaLnBrk="1" hangingPunct="1"/>
            <a:r>
              <a:rPr lang="en-US" altLang="he-IL" b="1"/>
              <a:t>{</a:t>
            </a:r>
          </a:p>
          <a:p>
            <a:pPr rtl="0" eaLnBrk="1" hangingPunct="1"/>
            <a:r>
              <a:rPr lang="en-US" altLang="he-IL" b="1"/>
              <a:t>}</a:t>
            </a:r>
          </a:p>
        </p:txBody>
      </p:sp>
      <p:sp>
        <p:nvSpPr>
          <p:cNvPr id="95241" name="Text Box 16">
            <a:extLst>
              <a:ext uri="{FF2B5EF4-FFF2-40B4-BE49-F238E27FC236}">
                <a16:creationId xmlns:a16="http://schemas.microsoft.com/office/drawing/2014/main" id="{0E244A6F-2B2B-4C38-9F6A-33D599DDD3B5}"/>
              </a:ext>
            </a:extLst>
          </p:cNvPr>
          <p:cNvSpPr txBox="1">
            <a:spLocks noChangeArrowheads="1"/>
          </p:cNvSpPr>
          <p:nvPr/>
        </p:nvSpPr>
        <p:spPr bwMode="auto">
          <a:xfrm rot="1582877">
            <a:off x="2974975" y="3187700"/>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sz="2400" b="1" i="1">
                <a:latin typeface="Trebuchet MS" panose="020B0603020202020204" pitchFamily="34" charset="0"/>
              </a:rPr>
              <a:t>depends on</a:t>
            </a:r>
            <a:endParaRPr lang="en-US" altLang="he-IL" b="1" i="1"/>
          </a:p>
        </p:txBody>
      </p:sp>
      <p:sp>
        <p:nvSpPr>
          <p:cNvPr id="95242" name="Line 17">
            <a:extLst>
              <a:ext uri="{FF2B5EF4-FFF2-40B4-BE49-F238E27FC236}">
                <a16:creationId xmlns:a16="http://schemas.microsoft.com/office/drawing/2014/main" id="{9CE2D2CE-CA81-4FC3-9C27-8E48CECC1DD1}"/>
              </a:ext>
            </a:extLst>
          </p:cNvPr>
          <p:cNvSpPr>
            <a:spLocks noChangeShapeType="1"/>
          </p:cNvSpPr>
          <p:nvPr/>
        </p:nvSpPr>
        <p:spPr bwMode="auto">
          <a:xfrm>
            <a:off x="2700338" y="3068638"/>
            <a:ext cx="2376487" cy="12239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a:extLst>
              <a:ext uri="{FF2B5EF4-FFF2-40B4-BE49-F238E27FC236}">
                <a16:creationId xmlns:a16="http://schemas.microsoft.com/office/drawing/2014/main" id="{8DFB1F64-8517-46BF-8193-90B4DD07C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3">
            <a:extLst>
              <a:ext uri="{FF2B5EF4-FFF2-40B4-BE49-F238E27FC236}">
                <a16:creationId xmlns:a16="http://schemas.microsoft.com/office/drawing/2014/main" id="{A30952D0-93F7-40B9-A79C-410A8932820A}"/>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Architecture</a:t>
            </a:r>
            <a:endParaRPr lang="en-US" altLang="he-IL" sz="3000">
              <a:solidFill>
                <a:schemeClr val="bg2"/>
              </a:solidFill>
            </a:endParaRPr>
          </a:p>
        </p:txBody>
      </p:sp>
      <p:sp>
        <p:nvSpPr>
          <p:cNvPr id="97284" name="Line 4">
            <a:extLst>
              <a:ext uri="{FF2B5EF4-FFF2-40B4-BE49-F238E27FC236}">
                <a16:creationId xmlns:a16="http://schemas.microsoft.com/office/drawing/2014/main" id="{0BF8EC9E-ACBE-4D58-82B5-5117C722CA19}"/>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97285" name="Line 5">
            <a:extLst>
              <a:ext uri="{FF2B5EF4-FFF2-40B4-BE49-F238E27FC236}">
                <a16:creationId xmlns:a16="http://schemas.microsoft.com/office/drawing/2014/main" id="{7A3A421F-9166-4D1B-B6AC-971B2DF3F70E}"/>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403339E-1774-46C1-AFE1-50CDD7019F4C}"/>
              </a:ext>
            </a:extLst>
          </p:cNvPr>
          <p:cNvSpPr>
            <a:spLocks noGrp="1" noChangeArrowheads="1"/>
          </p:cNvSpPr>
          <p:nvPr>
            <p:ph type="title"/>
          </p:nvPr>
        </p:nvSpPr>
        <p:spPr/>
        <p:txBody>
          <a:bodyPr/>
          <a:lstStyle/>
          <a:p>
            <a:pPr eaLnBrk="1" hangingPunct="1"/>
            <a:r>
              <a:rPr lang="en-US" altLang="he-IL"/>
              <a:t>Freemason Architecture - Framework</a:t>
            </a:r>
          </a:p>
        </p:txBody>
      </p:sp>
      <p:sp>
        <p:nvSpPr>
          <p:cNvPr id="99331" name="Rectangle 3">
            <a:extLst>
              <a:ext uri="{FF2B5EF4-FFF2-40B4-BE49-F238E27FC236}">
                <a16:creationId xmlns:a16="http://schemas.microsoft.com/office/drawing/2014/main" id="{D3BC5BD6-B45D-4F66-B4E1-7228E97F8276}"/>
              </a:ext>
            </a:extLst>
          </p:cNvPr>
          <p:cNvSpPr>
            <a:spLocks noGrp="1" noChangeArrowheads="1"/>
          </p:cNvSpPr>
          <p:nvPr>
            <p:ph type="body" idx="1"/>
          </p:nvPr>
        </p:nvSpPr>
        <p:spPr/>
        <p:txBody>
          <a:bodyPr/>
          <a:lstStyle/>
          <a:p>
            <a:pPr eaLnBrk="1" hangingPunct="1"/>
            <a:r>
              <a:rPr lang="en-US" altLang="he-IL"/>
              <a:t>Freemason is essentially a combination of makefiles, organized in a hierarchical structure called Framework. </a:t>
            </a:r>
          </a:p>
          <a:p>
            <a:pPr eaLnBrk="1" hangingPunct="1"/>
            <a:r>
              <a:rPr lang="en-US" altLang="he-IL"/>
              <a:t>The framework files that are used during a Freemason session depending on the session configuration (that is, values of configuration variables, such as PLATFORM or DEBUG). </a:t>
            </a:r>
          </a:p>
          <a:p>
            <a:pPr eaLnBrk="1" hangingPunct="1">
              <a:buFontTx/>
              <a:buNone/>
            </a:pPr>
            <a:endParaRPr lang="en-US" alt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C6A7F91-EA01-46BB-885B-490F33C78765}"/>
              </a:ext>
            </a:extLst>
          </p:cNvPr>
          <p:cNvSpPr>
            <a:spLocks noGrp="1" noChangeArrowheads="1"/>
          </p:cNvSpPr>
          <p:nvPr>
            <p:ph type="title"/>
          </p:nvPr>
        </p:nvSpPr>
        <p:spPr/>
        <p:txBody>
          <a:bodyPr/>
          <a:lstStyle/>
          <a:p>
            <a:pPr eaLnBrk="1" hangingPunct="1"/>
            <a:r>
              <a:rPr lang="en-US" altLang="he-IL"/>
              <a:t>Freemason Architecture</a:t>
            </a:r>
          </a:p>
        </p:txBody>
      </p:sp>
      <p:sp>
        <p:nvSpPr>
          <p:cNvPr id="11267" name="Rectangle 3">
            <a:extLst>
              <a:ext uri="{FF2B5EF4-FFF2-40B4-BE49-F238E27FC236}">
                <a16:creationId xmlns:a16="http://schemas.microsoft.com/office/drawing/2014/main" id="{1F90521D-1DEE-4459-BD00-8236357D0B46}"/>
              </a:ext>
            </a:extLst>
          </p:cNvPr>
          <p:cNvSpPr>
            <a:spLocks noGrp="1" noChangeArrowheads="1"/>
          </p:cNvSpPr>
          <p:nvPr>
            <p:ph type="body" idx="1"/>
          </p:nvPr>
        </p:nvSpPr>
        <p:spPr/>
        <p:txBody>
          <a:bodyPr/>
          <a:lstStyle/>
          <a:p>
            <a:pPr eaLnBrk="1" hangingPunct="1"/>
            <a:r>
              <a:rPr lang="en-US" altLang="he-IL"/>
              <a:t>Framework</a:t>
            </a:r>
          </a:p>
          <a:p>
            <a:pPr lvl="1" eaLnBrk="1" hangingPunct="1"/>
            <a:r>
              <a:rPr lang="en-US" altLang="he-IL"/>
              <a:t>Hierarchy of makefiles</a:t>
            </a:r>
          </a:p>
          <a:p>
            <a:pPr eaLnBrk="1" hangingPunct="1"/>
            <a:r>
              <a:rPr lang="en-US" altLang="he-IL"/>
              <a:t>Projects</a:t>
            </a:r>
          </a:p>
          <a:p>
            <a:pPr lvl="1" eaLnBrk="1" hangingPunct="1"/>
            <a:r>
              <a:rPr lang="en-US" altLang="he-IL"/>
              <a:t>In a moment…</a:t>
            </a:r>
          </a:p>
          <a:p>
            <a:pPr eaLnBrk="1" hangingPunct="1"/>
            <a:r>
              <a:rPr lang="en-US" altLang="he-IL"/>
              <a:t>GNU make</a:t>
            </a:r>
          </a:p>
          <a:p>
            <a:pPr lvl="1" eaLnBrk="1" hangingPunct="1"/>
            <a:r>
              <a:rPr lang="en-US" altLang="he-IL"/>
              <a:t>With many language extensions</a:t>
            </a:r>
          </a:p>
          <a:p>
            <a:pPr eaLnBrk="1" hangingPunct="1"/>
            <a:r>
              <a:rPr lang="en-US" altLang="he-IL"/>
              <a:t>Repository</a:t>
            </a:r>
          </a:p>
          <a:p>
            <a:pPr lvl="1" eaLnBrk="1" hangingPunct="1"/>
            <a:r>
              <a:rPr lang="en-US" altLang="he-IL"/>
              <a:t>Compilers</a:t>
            </a:r>
          </a:p>
          <a:p>
            <a:pPr lvl="1" eaLnBrk="1" hangingPunct="1"/>
            <a:r>
              <a:rPr lang="en-US" altLang="he-IL"/>
              <a:t>SDKs</a:t>
            </a:r>
          </a:p>
          <a:p>
            <a:pPr lvl="1" eaLnBrk="1" hangingPunct="1"/>
            <a:r>
              <a:rPr lang="en-US" altLang="he-IL"/>
              <a:t>Scripts</a:t>
            </a:r>
          </a:p>
          <a:p>
            <a:pPr lvl="1" eaLnBrk="1" hangingPunct="1"/>
            <a:r>
              <a:rPr lang="en-US" altLang="he-IL"/>
              <a:t>Site Configuration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AutoShape 4">
            <a:extLst>
              <a:ext uri="{FF2B5EF4-FFF2-40B4-BE49-F238E27FC236}">
                <a16:creationId xmlns:a16="http://schemas.microsoft.com/office/drawing/2014/main" id="{E8E2EF48-4A4C-44ED-8E18-4DDBD19D96F2}"/>
              </a:ext>
            </a:extLst>
          </p:cNvPr>
          <p:cNvSpPr>
            <a:spLocks noChangeArrowheads="1"/>
          </p:cNvSpPr>
          <p:nvPr/>
        </p:nvSpPr>
        <p:spPr bwMode="auto">
          <a:xfrm>
            <a:off x="250825" y="4729163"/>
            <a:ext cx="8642350" cy="1508125"/>
          </a:xfrm>
          <a:prstGeom prst="roundRect">
            <a:avLst>
              <a:gd name="adj" fmla="val 16667"/>
            </a:avLst>
          </a:prstGeom>
          <a:solidFill>
            <a:srgbClr val="B6F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101379" name="Rectangle 2">
            <a:extLst>
              <a:ext uri="{FF2B5EF4-FFF2-40B4-BE49-F238E27FC236}">
                <a16:creationId xmlns:a16="http://schemas.microsoft.com/office/drawing/2014/main" id="{B79BB9F4-DF85-43BC-AAE0-210FC653B1C4}"/>
              </a:ext>
            </a:extLst>
          </p:cNvPr>
          <p:cNvSpPr>
            <a:spLocks noGrp="1" noChangeArrowheads="1"/>
          </p:cNvSpPr>
          <p:nvPr>
            <p:ph type="title"/>
          </p:nvPr>
        </p:nvSpPr>
        <p:spPr/>
        <p:txBody>
          <a:bodyPr/>
          <a:lstStyle/>
          <a:p>
            <a:pPr eaLnBrk="1" hangingPunct="1"/>
            <a:r>
              <a:rPr lang="en-US" altLang="he-IL"/>
              <a:t>View</a:t>
            </a:r>
          </a:p>
        </p:txBody>
      </p:sp>
      <p:sp>
        <p:nvSpPr>
          <p:cNvPr id="101380" name="Rectangle 3">
            <a:extLst>
              <a:ext uri="{FF2B5EF4-FFF2-40B4-BE49-F238E27FC236}">
                <a16:creationId xmlns:a16="http://schemas.microsoft.com/office/drawing/2014/main" id="{878A3F6D-7B03-4C9C-A6BE-DF7852B29F7A}"/>
              </a:ext>
            </a:extLst>
          </p:cNvPr>
          <p:cNvSpPr>
            <a:spLocks noGrp="1" noChangeArrowheads="1"/>
          </p:cNvSpPr>
          <p:nvPr>
            <p:ph type="body" idx="1"/>
          </p:nvPr>
        </p:nvSpPr>
        <p:spPr/>
        <p:txBody>
          <a:bodyPr/>
          <a:lstStyle/>
          <a:p>
            <a:pPr eaLnBrk="1" hangingPunct="1"/>
            <a:r>
              <a:rPr lang="en-US" altLang="he-IL"/>
              <a:t>Freemason assumes that the file system containing source files in a given build session share a common root directory. </a:t>
            </a:r>
          </a:p>
          <a:p>
            <a:pPr eaLnBrk="1" hangingPunct="1"/>
            <a:r>
              <a:rPr lang="en-US" altLang="he-IL"/>
              <a:t>The directory structure is called </a:t>
            </a:r>
            <a:r>
              <a:rPr lang="en-US" altLang="he-IL" b="1" i="1"/>
              <a:t>view</a:t>
            </a:r>
            <a:r>
              <a:rPr lang="en-US" altLang="he-IL"/>
              <a:t>.</a:t>
            </a:r>
          </a:p>
          <a:p>
            <a:pPr eaLnBrk="1" hangingPunct="1"/>
            <a:r>
              <a:rPr lang="en-US" altLang="he-IL"/>
              <a:t>The common root directory is called </a:t>
            </a:r>
            <a:r>
              <a:rPr lang="en-US" altLang="he-IL" b="1" i="1"/>
              <a:t>view root</a:t>
            </a:r>
            <a:r>
              <a:rPr lang="en-US" altLang="he-IL"/>
              <a:t>. </a:t>
            </a:r>
          </a:p>
          <a:p>
            <a:pPr eaLnBrk="1" hangingPunct="1"/>
            <a:r>
              <a:rPr lang="en-US" altLang="he-IL"/>
              <a:t>The only exceptions to this rule are SDK files and the Freemason Framework files. </a:t>
            </a:r>
          </a:p>
          <a:p>
            <a:pPr algn="ctr" eaLnBrk="1" hangingPunct="1">
              <a:buFontTx/>
              <a:buNone/>
            </a:pPr>
            <a:endParaRPr lang="en-US" altLang="he-IL" b="1"/>
          </a:p>
          <a:p>
            <a:pPr algn="ctr" eaLnBrk="1" hangingPunct="1">
              <a:buFontTx/>
              <a:buNone/>
            </a:pPr>
            <a:r>
              <a:rPr lang="en-US" altLang="he-IL" b="1"/>
              <a:t>It is highly recommended to keep the Freemason Framework inside the view, especially when a source control system is involved.</a:t>
            </a:r>
          </a:p>
          <a:p>
            <a:pPr eaLnBrk="1" hangingPunct="1"/>
            <a:endParaRPr lang="en-US" altLang="he-IL"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036102B0-7B88-48AF-994A-72DFA28FBB23}"/>
              </a:ext>
            </a:extLst>
          </p:cNvPr>
          <p:cNvSpPr>
            <a:spLocks noGrp="1" noChangeArrowheads="1"/>
          </p:cNvSpPr>
          <p:nvPr>
            <p:ph type="title"/>
          </p:nvPr>
        </p:nvSpPr>
        <p:spPr/>
        <p:txBody>
          <a:bodyPr/>
          <a:lstStyle/>
          <a:p>
            <a:pPr eaLnBrk="1" hangingPunct="1"/>
            <a:r>
              <a:rPr lang="en-US" altLang="he-IL"/>
              <a:t>Repository</a:t>
            </a:r>
          </a:p>
        </p:txBody>
      </p:sp>
      <p:sp>
        <p:nvSpPr>
          <p:cNvPr id="103427" name="Rectangle 3">
            <a:extLst>
              <a:ext uri="{FF2B5EF4-FFF2-40B4-BE49-F238E27FC236}">
                <a16:creationId xmlns:a16="http://schemas.microsoft.com/office/drawing/2014/main" id="{0A96C7AB-1419-4A05-BFF4-ED53A72F9D00}"/>
              </a:ext>
            </a:extLst>
          </p:cNvPr>
          <p:cNvSpPr>
            <a:spLocks noGrp="1" noChangeArrowheads="1"/>
          </p:cNvSpPr>
          <p:nvPr>
            <p:ph type="body" idx="1"/>
          </p:nvPr>
        </p:nvSpPr>
        <p:spPr>
          <a:xfrm>
            <a:off x="395288" y="1196975"/>
            <a:ext cx="8229600" cy="4525963"/>
          </a:xfrm>
        </p:spPr>
        <p:txBody>
          <a:bodyPr/>
          <a:lstStyle/>
          <a:p>
            <a:pPr eaLnBrk="1" hangingPunct="1"/>
            <a:r>
              <a:rPr lang="en-US" altLang="he-IL"/>
              <a:t>In order for Freemason to be able to perform actual compilations, it needs to be able to access build tools (i.e. compilers) and SDK resources (header files and libraries). </a:t>
            </a:r>
          </a:p>
          <a:p>
            <a:pPr eaLnBrk="1" hangingPunct="1"/>
            <a:r>
              <a:rPr lang="en-US" altLang="he-IL"/>
              <a:t>Such resource are stored in a location that’s called Repository, typically in a shared network location. </a:t>
            </a:r>
          </a:p>
          <a:p>
            <a:pPr eaLnBrk="1" hangingPunct="1"/>
            <a:r>
              <a:rPr lang="en-US" altLang="he-IL"/>
              <a:t>Since such resources are not always subject to version control, it should contain explicit version specification as part of the directory structure, and avoid modification of the standard, ”off-the-self” packages of the development tools. </a:t>
            </a:r>
          </a:p>
          <a:p>
            <a:pPr eaLnBrk="1" hangingPunct="1"/>
            <a:r>
              <a:rPr lang="en-US" altLang="he-IL"/>
              <a:t>Freemason uses the </a:t>
            </a:r>
            <a:r>
              <a:rPr lang="en-US" altLang="he-IL" b="1"/>
              <a:t>NBU_BUILD_ROOT</a:t>
            </a:r>
            <a:r>
              <a:rPr lang="en-US" altLang="he-IL"/>
              <a:t> environment variable to locate its repository.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4CBE73F-8199-43F1-BA04-43FB1CB47F83}"/>
              </a:ext>
            </a:extLst>
          </p:cNvPr>
          <p:cNvSpPr>
            <a:spLocks noGrp="1" noChangeArrowheads="1"/>
          </p:cNvSpPr>
          <p:nvPr>
            <p:ph type="title"/>
          </p:nvPr>
        </p:nvSpPr>
        <p:spPr/>
        <p:txBody>
          <a:bodyPr/>
          <a:lstStyle/>
          <a:p>
            <a:pPr eaLnBrk="1" hangingPunct="1"/>
            <a:r>
              <a:rPr lang="en-US" altLang="he-IL"/>
              <a:t>GNU Make</a:t>
            </a:r>
          </a:p>
        </p:txBody>
      </p:sp>
      <p:sp>
        <p:nvSpPr>
          <p:cNvPr id="105475" name="Rectangle 3">
            <a:extLst>
              <a:ext uri="{FF2B5EF4-FFF2-40B4-BE49-F238E27FC236}">
                <a16:creationId xmlns:a16="http://schemas.microsoft.com/office/drawing/2014/main" id="{D85E733A-3E95-45EC-969E-94734EFD8BBA}"/>
              </a:ext>
            </a:extLst>
          </p:cNvPr>
          <p:cNvSpPr>
            <a:spLocks noGrp="1" noChangeArrowheads="1"/>
          </p:cNvSpPr>
          <p:nvPr>
            <p:ph type="body" idx="1"/>
          </p:nvPr>
        </p:nvSpPr>
        <p:spPr/>
        <p:txBody>
          <a:bodyPr/>
          <a:lstStyle/>
          <a:p>
            <a:pPr eaLnBrk="1" hangingPunct="1"/>
            <a:r>
              <a:rPr lang="en-US" altLang="he-IL"/>
              <a:t>The engine that drives Freemason is GNU make with syntax extension. </a:t>
            </a:r>
          </a:p>
          <a:p>
            <a:pPr eaLnBrk="1" hangingPunct="1"/>
            <a:r>
              <a:rPr lang="en-US" altLang="he-IL"/>
              <a:t>The definition files of Freemason are actually </a:t>
            </a:r>
            <a:r>
              <a:rPr lang="en-US" altLang="he-IL" b="1"/>
              <a:t>makefiles</a:t>
            </a:r>
            <a:r>
              <a:rPr lang="en-US" altLang="he-IL"/>
              <a:t>. </a:t>
            </a:r>
          </a:p>
          <a:p>
            <a:pPr eaLnBrk="1" hangingPunct="1"/>
            <a:r>
              <a:rPr lang="en-US" altLang="he-IL"/>
              <a:t>The basic GNU make syntax is valid in Freemason files, including variable definitions, conditional control structures and ’include’ directives.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CC836F4-1701-43A6-954C-B1883C552F7C}"/>
              </a:ext>
            </a:extLst>
          </p:cNvPr>
          <p:cNvSpPr>
            <a:spLocks noGrp="1" noChangeArrowheads="1"/>
          </p:cNvSpPr>
          <p:nvPr>
            <p:ph type="title"/>
          </p:nvPr>
        </p:nvSpPr>
        <p:spPr/>
        <p:txBody>
          <a:bodyPr/>
          <a:lstStyle/>
          <a:p>
            <a:pPr eaLnBrk="1" hangingPunct="1"/>
            <a:r>
              <a:rPr lang="en-US" altLang="he-IL"/>
              <a:t>Modules</a:t>
            </a:r>
          </a:p>
        </p:txBody>
      </p:sp>
      <p:sp>
        <p:nvSpPr>
          <p:cNvPr id="107523" name="Rectangle 3">
            <a:extLst>
              <a:ext uri="{FF2B5EF4-FFF2-40B4-BE49-F238E27FC236}">
                <a16:creationId xmlns:a16="http://schemas.microsoft.com/office/drawing/2014/main" id="{62E66680-9AB2-459C-80B6-A012FE667274}"/>
              </a:ext>
            </a:extLst>
          </p:cNvPr>
          <p:cNvSpPr>
            <a:spLocks noGrp="1" noChangeArrowheads="1"/>
          </p:cNvSpPr>
          <p:nvPr>
            <p:ph type="body" idx="1"/>
          </p:nvPr>
        </p:nvSpPr>
        <p:spPr/>
        <p:txBody>
          <a:bodyPr/>
          <a:lstStyle/>
          <a:p>
            <a:pPr eaLnBrk="1" hangingPunct="1">
              <a:buFontTx/>
              <a:buNone/>
            </a:pPr>
            <a:r>
              <a:rPr lang="en-US" altLang="he-IL" sz="2000"/>
              <a:t>Freemason module is either a white-box, a black-box, or both. </a:t>
            </a:r>
          </a:p>
          <a:p>
            <a:pPr eaLnBrk="1" hangingPunct="1">
              <a:buFontTx/>
              <a:buNone/>
            </a:pPr>
            <a:r>
              <a:rPr lang="en-US" altLang="he-IL" sz="2000" b="1" i="1"/>
              <a:t>A black-box module:</a:t>
            </a:r>
            <a:r>
              <a:rPr lang="en-US" altLang="he-IL" sz="2000"/>
              <a:t> </a:t>
            </a:r>
          </a:p>
          <a:p>
            <a:pPr eaLnBrk="1" hangingPunct="1"/>
            <a:r>
              <a:rPr lang="en-US" altLang="he-IL" sz="2000"/>
              <a:t>Able to build itself from its source files. </a:t>
            </a:r>
          </a:p>
          <a:p>
            <a:pPr eaLnBrk="1" hangingPunct="1"/>
            <a:r>
              <a:rPr lang="en-US" altLang="he-IL" sz="2000"/>
              <a:t>Can be referenced and used by other modules (i.e., a module that represents a library that can be linked to an application). </a:t>
            </a:r>
          </a:p>
          <a:p>
            <a:pPr eaLnBrk="1" hangingPunct="1"/>
            <a:r>
              <a:rPr lang="en-US" altLang="he-IL" sz="2000"/>
              <a:t>Owns a defs.mk file.</a:t>
            </a:r>
          </a:p>
          <a:p>
            <a:pPr eaLnBrk="1" hangingPunct="1"/>
            <a:endParaRPr lang="en-US" altLang="he-IL" sz="2000"/>
          </a:p>
          <a:p>
            <a:pPr eaLnBrk="1" hangingPunct="1">
              <a:buFontTx/>
              <a:buNone/>
            </a:pPr>
            <a:r>
              <a:rPr lang="en-US" altLang="he-IL" sz="2000" b="1" i="1"/>
              <a:t>A White-box module:</a:t>
            </a:r>
          </a:p>
          <a:p>
            <a:pPr eaLnBrk="1" hangingPunct="1"/>
            <a:r>
              <a:rPr lang="en-US" altLang="he-IL" sz="2000"/>
              <a:t>Owns a makefile file. </a:t>
            </a:r>
          </a:p>
          <a:p>
            <a:pPr eaLnBrk="1" hangingPunct="1"/>
            <a:endParaRPr lang="en-US" altLang="he-IL" sz="2000"/>
          </a:p>
          <a:p>
            <a:pPr eaLnBrk="1" hangingPunct="1"/>
            <a:r>
              <a:rPr lang="en-US" altLang="he-IL" sz="2000"/>
              <a:t>Both kind of modules may have dependant modules.</a:t>
            </a:r>
          </a:p>
          <a:p>
            <a:pPr eaLnBrk="1" hangingPunct="1"/>
            <a:endParaRPr lang="en-US" altLang="he-IL" sz="2000"/>
          </a:p>
          <a:p>
            <a:pPr eaLnBrk="1" hangingPunct="1"/>
            <a:endParaRPr lang="en-US" altLang="he-IL" sz="2000"/>
          </a:p>
          <a:p>
            <a:pPr eaLnBrk="1" hangingPunct="1"/>
            <a:endParaRPr lang="en-US" altLang="he-IL"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CCF873B6-9FD1-461C-967C-4CC5BB5EAC07}"/>
              </a:ext>
            </a:extLst>
          </p:cNvPr>
          <p:cNvSpPr>
            <a:spLocks noGrp="1" noChangeArrowheads="1"/>
          </p:cNvSpPr>
          <p:nvPr>
            <p:ph type="title"/>
          </p:nvPr>
        </p:nvSpPr>
        <p:spPr/>
        <p:txBody>
          <a:bodyPr/>
          <a:lstStyle/>
          <a:p>
            <a:pPr eaLnBrk="1" hangingPunct="1"/>
            <a:r>
              <a:rPr lang="en-US" altLang="he-IL"/>
              <a:t>Module Dependencies</a:t>
            </a:r>
          </a:p>
        </p:txBody>
      </p:sp>
      <p:sp>
        <p:nvSpPr>
          <p:cNvPr id="109571" name="Rectangle 3">
            <a:extLst>
              <a:ext uri="{FF2B5EF4-FFF2-40B4-BE49-F238E27FC236}">
                <a16:creationId xmlns:a16="http://schemas.microsoft.com/office/drawing/2014/main" id="{E9DA798D-BDBA-404B-81C5-84475313E4A7}"/>
              </a:ext>
            </a:extLst>
          </p:cNvPr>
          <p:cNvSpPr>
            <a:spLocks noGrp="1" noChangeArrowheads="1"/>
          </p:cNvSpPr>
          <p:nvPr>
            <p:ph type="body" idx="1"/>
          </p:nvPr>
        </p:nvSpPr>
        <p:spPr/>
        <p:txBody>
          <a:bodyPr/>
          <a:lstStyle/>
          <a:p>
            <a:pPr eaLnBrk="1" hangingPunct="1">
              <a:buFontTx/>
              <a:buNone/>
            </a:pPr>
            <a:r>
              <a:rPr lang="en-US" altLang="he-IL" sz="2000"/>
              <a:t>Both White box and black box modules may have dependant modules.</a:t>
            </a:r>
          </a:p>
          <a:p>
            <a:pPr eaLnBrk="1" hangingPunct="1"/>
            <a:endParaRPr lang="en-US" altLang="he-IL" sz="2000"/>
          </a:p>
          <a:p>
            <a:pPr eaLnBrk="1" hangingPunct="1"/>
            <a:r>
              <a:rPr lang="en-US" altLang="he-IL" sz="2000"/>
              <a:t>Module dependencies are described in a </a:t>
            </a:r>
            <a:r>
              <a:rPr lang="en-US" altLang="he-IL" sz="2000" b="1" i="1"/>
              <a:t>depends.mk</a:t>
            </a:r>
            <a:r>
              <a:rPr lang="en-US" altLang="he-IL" sz="2000"/>
              <a:t> files which are the basic Freemason module description files. </a:t>
            </a:r>
          </a:p>
          <a:p>
            <a:pPr eaLnBrk="1" hangingPunct="1"/>
            <a:r>
              <a:rPr lang="en-US" altLang="he-IL" sz="2000"/>
              <a:t>Modules may also have any number of arbitrary makefiles, that may be references (mostly, included) from the basic Freemason module description files.</a:t>
            </a:r>
          </a:p>
          <a:p>
            <a:pPr eaLnBrk="1" hangingPunct="1"/>
            <a:r>
              <a:rPr lang="en-US" altLang="he-IL" sz="2000"/>
              <a:t>In a typical (and also, recommended) configuration, Freemason module description files reside next to the module’s source files. However, there’s no rule against putting them anywhere in the system, as long as they are kept together.</a:t>
            </a:r>
          </a:p>
          <a:p>
            <a:pPr eaLnBrk="1" hangingPunct="1"/>
            <a:r>
              <a:rPr lang="en-US" altLang="he-IL" sz="2000"/>
              <a:t>In this case, we should tell Freemason how to find the module’s source files.</a:t>
            </a:r>
          </a:p>
          <a:p>
            <a:pPr eaLnBrk="1" hangingPunct="1"/>
            <a:endParaRPr lang="en-US" altLang="he-IL" sz="2000"/>
          </a:p>
          <a:p>
            <a:pPr eaLnBrk="1" hangingPunct="1"/>
            <a:endParaRPr lang="en-US" altLang="he-IL"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944F4757-DEC0-45EC-A168-5DCAB7EDBBCA}"/>
              </a:ext>
            </a:extLst>
          </p:cNvPr>
          <p:cNvSpPr>
            <a:spLocks noGrp="1" noChangeArrowheads="1"/>
          </p:cNvSpPr>
          <p:nvPr>
            <p:ph type="title"/>
          </p:nvPr>
        </p:nvSpPr>
        <p:spPr/>
        <p:txBody>
          <a:bodyPr/>
          <a:lstStyle/>
          <a:p>
            <a:pPr eaLnBrk="1" hangingPunct="1"/>
            <a:r>
              <a:rPr lang="en-US" altLang="he-IL"/>
              <a:t>Environment Variables</a:t>
            </a:r>
          </a:p>
        </p:txBody>
      </p:sp>
      <p:sp>
        <p:nvSpPr>
          <p:cNvPr id="111619" name="Rectangle 3">
            <a:extLst>
              <a:ext uri="{FF2B5EF4-FFF2-40B4-BE49-F238E27FC236}">
                <a16:creationId xmlns:a16="http://schemas.microsoft.com/office/drawing/2014/main" id="{E5BA4BC4-7A88-44FF-BD53-73E89FAA5055}"/>
              </a:ext>
            </a:extLst>
          </p:cNvPr>
          <p:cNvSpPr>
            <a:spLocks noGrp="1" noChangeArrowheads="1"/>
          </p:cNvSpPr>
          <p:nvPr>
            <p:ph type="body" idx="1"/>
          </p:nvPr>
        </p:nvSpPr>
        <p:spPr/>
        <p:txBody>
          <a:bodyPr/>
          <a:lstStyle/>
          <a:p>
            <a:pPr eaLnBrk="1" hangingPunct="1"/>
            <a:r>
              <a:rPr lang="en-US" altLang="he-IL"/>
              <a:t>In order to avoid mis-configuration of the build process, Freemason intentionally tries to avoid using of environment variables. </a:t>
            </a:r>
          </a:p>
          <a:p>
            <a:pPr eaLnBrk="1" hangingPunct="1"/>
            <a:r>
              <a:rPr lang="en-US" altLang="he-IL"/>
              <a:t>All configuration aspects should be handled from within the Freemason module configuration files or from the Framework.</a:t>
            </a:r>
          </a:p>
          <a:p>
            <a:pPr eaLnBrk="1" hangingPunct="1"/>
            <a:endParaRPr lang="en-US" altLang="he-I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a:extLst>
              <a:ext uri="{FF2B5EF4-FFF2-40B4-BE49-F238E27FC236}">
                <a16:creationId xmlns:a16="http://schemas.microsoft.com/office/drawing/2014/main" id="{D379E1BA-7B17-42CD-ACA9-2A1A0E52A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7" name="Rectangle 3">
            <a:extLst>
              <a:ext uri="{FF2B5EF4-FFF2-40B4-BE49-F238E27FC236}">
                <a16:creationId xmlns:a16="http://schemas.microsoft.com/office/drawing/2014/main" id="{09740F41-9EB8-4CE6-88E4-CC2C49C38BE2}"/>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Procedures</a:t>
            </a:r>
            <a:endParaRPr lang="en-US" altLang="he-IL" sz="3000">
              <a:solidFill>
                <a:schemeClr val="bg2"/>
              </a:solidFill>
            </a:endParaRPr>
          </a:p>
        </p:txBody>
      </p:sp>
      <p:sp>
        <p:nvSpPr>
          <p:cNvPr id="113668" name="Line 4">
            <a:extLst>
              <a:ext uri="{FF2B5EF4-FFF2-40B4-BE49-F238E27FC236}">
                <a16:creationId xmlns:a16="http://schemas.microsoft.com/office/drawing/2014/main" id="{0A403DEA-D47C-42FE-9455-73C850484E41}"/>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13669" name="Line 5">
            <a:extLst>
              <a:ext uri="{FF2B5EF4-FFF2-40B4-BE49-F238E27FC236}">
                <a16:creationId xmlns:a16="http://schemas.microsoft.com/office/drawing/2014/main" id="{148CD1F3-8ADB-4189-A961-1F655B5DE61B}"/>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ABCFDEE-C9E6-492F-8032-83DB83A971C8}"/>
              </a:ext>
            </a:extLst>
          </p:cNvPr>
          <p:cNvSpPr>
            <a:spLocks noGrp="1" noChangeArrowheads="1"/>
          </p:cNvSpPr>
          <p:nvPr>
            <p:ph type="title"/>
          </p:nvPr>
        </p:nvSpPr>
        <p:spPr/>
        <p:txBody>
          <a:bodyPr/>
          <a:lstStyle/>
          <a:p>
            <a:pPr eaLnBrk="1" hangingPunct="1"/>
            <a:r>
              <a:rPr lang="en-US" altLang="he-IL"/>
              <a:t>Installation</a:t>
            </a:r>
          </a:p>
        </p:txBody>
      </p:sp>
      <p:sp>
        <p:nvSpPr>
          <p:cNvPr id="115715" name="Rectangle 3">
            <a:extLst>
              <a:ext uri="{FF2B5EF4-FFF2-40B4-BE49-F238E27FC236}">
                <a16:creationId xmlns:a16="http://schemas.microsoft.com/office/drawing/2014/main" id="{534B4A99-37AF-4469-B40E-FB4A31F16519}"/>
              </a:ext>
            </a:extLst>
          </p:cNvPr>
          <p:cNvSpPr>
            <a:spLocks noGrp="1" noChangeArrowheads="1"/>
          </p:cNvSpPr>
          <p:nvPr>
            <p:ph type="body" idx="1"/>
          </p:nvPr>
        </p:nvSpPr>
        <p:spPr/>
        <p:txBody>
          <a:bodyPr/>
          <a:lstStyle/>
          <a:p>
            <a:pPr marL="504825" indent="-457200" eaLnBrk="1" hangingPunct="1">
              <a:buFontTx/>
              <a:buAutoNum type="arabicPeriod"/>
            </a:pPr>
            <a:r>
              <a:rPr lang="en-US" altLang="he-IL"/>
              <a:t>Define the </a:t>
            </a:r>
            <a:r>
              <a:rPr lang="en-US" altLang="he-IL" b="1" i="1"/>
              <a:t>NBU_BUILD_ROOT </a:t>
            </a:r>
            <a:r>
              <a:rPr lang="en-US" altLang="he-IL"/>
              <a:t>environment variable to </a:t>
            </a:r>
            <a:r>
              <a:rPr lang="en-US" altLang="he-IL" b="1" i="1"/>
              <a:t>r:/build</a:t>
            </a:r>
            <a:r>
              <a:rPr lang="en-US" altLang="he-IL"/>
              <a:t> (we assume r: is mapped to </a:t>
            </a:r>
            <a:r>
              <a:rPr lang="en-US" altLang="he-IL" b="1" i="1">
                <a:hlinkClick r:id="rId3" action="ppaction://hlinkfile"/>
              </a:rPr>
              <a:t>\\storage\\NBU\\Build</a:t>
            </a:r>
            <a:r>
              <a:rPr lang="en-US" altLang="he-IL"/>
              <a:t>).</a:t>
            </a:r>
          </a:p>
          <a:p>
            <a:pPr marL="504825" indent="-457200" eaLnBrk="1" hangingPunct="1">
              <a:buFontTx/>
              <a:buAutoNum type="arabicPeriod"/>
            </a:pPr>
            <a:endParaRPr lang="en-US" altLang="he-IL"/>
          </a:p>
          <a:p>
            <a:pPr marL="504825" indent="-457200" eaLnBrk="1" hangingPunct="1">
              <a:buFontTx/>
              <a:buAutoNum type="arabicPeriod"/>
            </a:pPr>
            <a:r>
              <a:rPr lang="en-US" altLang="he-IL"/>
              <a:t>Append the directory </a:t>
            </a:r>
            <a:r>
              <a:rPr lang="en-US" altLang="he-IL" b="1" i="1"/>
              <a:t>%NBU_BUILD_ROOT%\sys\scripts\bin</a:t>
            </a:r>
            <a:r>
              <a:rPr lang="en-US" altLang="he-IL"/>
              <a:t> to the back of your PATH.</a:t>
            </a:r>
          </a:p>
          <a:p>
            <a:pPr marL="504825" indent="-457200" eaLnBrk="1" hangingPunct="1">
              <a:buFontTx/>
              <a:buNone/>
            </a:pPr>
            <a:r>
              <a:rPr lang="en-US" altLang="he-IL"/>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31ACA0AB-DE67-454D-B90D-2E89D77119E1}"/>
              </a:ext>
            </a:extLst>
          </p:cNvPr>
          <p:cNvSpPr>
            <a:spLocks noGrp="1" noChangeArrowheads="1"/>
          </p:cNvSpPr>
          <p:nvPr>
            <p:ph type="title"/>
          </p:nvPr>
        </p:nvSpPr>
        <p:spPr/>
        <p:txBody>
          <a:bodyPr/>
          <a:lstStyle/>
          <a:p>
            <a:pPr eaLnBrk="1" hangingPunct="1"/>
            <a:r>
              <a:rPr lang="en-US" altLang="he-IL"/>
              <a:t>Interaction</a:t>
            </a:r>
          </a:p>
        </p:txBody>
      </p:sp>
      <p:sp>
        <p:nvSpPr>
          <p:cNvPr id="117763" name="Rectangle 3">
            <a:extLst>
              <a:ext uri="{FF2B5EF4-FFF2-40B4-BE49-F238E27FC236}">
                <a16:creationId xmlns:a16="http://schemas.microsoft.com/office/drawing/2014/main" id="{2E947BBB-EA01-41F7-A102-CA81413A0FF8}"/>
              </a:ext>
            </a:extLst>
          </p:cNvPr>
          <p:cNvSpPr>
            <a:spLocks noGrp="1" noChangeArrowheads="1"/>
          </p:cNvSpPr>
          <p:nvPr>
            <p:ph type="body" idx="1"/>
          </p:nvPr>
        </p:nvSpPr>
        <p:spPr/>
        <p:txBody>
          <a:bodyPr/>
          <a:lstStyle/>
          <a:p>
            <a:pPr eaLnBrk="1" hangingPunct="1"/>
            <a:r>
              <a:rPr lang="en-US" altLang="he-IL"/>
              <a:t>Freemason services are provided through a single command (also called ”driver”):mk. </a:t>
            </a:r>
          </a:p>
          <a:p>
            <a:pPr eaLnBrk="1" hangingPunct="1"/>
            <a:r>
              <a:rPr lang="en-US" altLang="he-IL"/>
              <a:t>All operations concerning a module are performed from the directory containing its definition files. </a:t>
            </a:r>
          </a:p>
          <a:p>
            <a:pPr eaLnBrk="1" hangingPunct="1"/>
            <a:r>
              <a:rPr lang="en-US" altLang="he-IL"/>
              <a:t>The driver resides at the Freemason Repository, and serves as a dispatcher to the GNU make utility in the active view.</a:t>
            </a:r>
          </a:p>
          <a:p>
            <a:pPr eaLnBrk="1" hangingPunct="1"/>
            <a:endParaRPr lang="en-US" altLang="he-IL"/>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AFEEB133-8AA2-472A-A29D-4F4E6B952973}"/>
              </a:ext>
            </a:extLst>
          </p:cNvPr>
          <p:cNvSpPr>
            <a:spLocks noGrp="1" noChangeArrowheads="1"/>
          </p:cNvSpPr>
          <p:nvPr>
            <p:ph type="title"/>
          </p:nvPr>
        </p:nvSpPr>
        <p:spPr/>
        <p:txBody>
          <a:bodyPr/>
          <a:lstStyle/>
          <a:p>
            <a:pPr eaLnBrk="1" hangingPunct="1"/>
            <a:r>
              <a:rPr lang="en-US" altLang="he-IL"/>
              <a:t>Interaction – Basic Examples (1)</a:t>
            </a:r>
          </a:p>
        </p:txBody>
      </p:sp>
      <p:sp>
        <p:nvSpPr>
          <p:cNvPr id="119811" name="Rectangle 3">
            <a:extLst>
              <a:ext uri="{FF2B5EF4-FFF2-40B4-BE49-F238E27FC236}">
                <a16:creationId xmlns:a16="http://schemas.microsoft.com/office/drawing/2014/main" id="{F7BA6436-5EC9-48C7-8B8C-BE3FAEFD00BA}"/>
              </a:ext>
            </a:extLst>
          </p:cNvPr>
          <p:cNvSpPr>
            <a:spLocks noGrp="1" noChangeArrowheads="1"/>
          </p:cNvSpPr>
          <p:nvPr>
            <p:ph type="body" idx="1"/>
          </p:nvPr>
        </p:nvSpPr>
        <p:spPr/>
        <p:txBody>
          <a:bodyPr/>
          <a:lstStyle/>
          <a:p>
            <a:pPr eaLnBrk="1" hangingPunct="1">
              <a:buFontTx/>
              <a:buNone/>
            </a:pPr>
            <a:r>
              <a:rPr lang="en-US" altLang="he-IL"/>
              <a:t>Build a module for Windows platform with debug info:</a:t>
            </a:r>
          </a:p>
          <a:p>
            <a:pPr eaLnBrk="1" hangingPunct="1">
              <a:buFontTx/>
              <a:buNone/>
            </a:pPr>
            <a:r>
              <a:rPr lang="en-US" altLang="he-IL"/>
              <a:t>	mk PLATFORM=rv-win32 DEBUG=1</a:t>
            </a:r>
          </a:p>
          <a:p>
            <a:pPr eaLnBrk="1" hangingPunct="1">
              <a:buFontTx/>
              <a:buNone/>
            </a:pPr>
            <a:endParaRPr lang="en-US" altLang="he-IL"/>
          </a:p>
          <a:p>
            <a:pPr eaLnBrk="1" hangingPunct="1">
              <a:buFontTx/>
              <a:buNone/>
            </a:pPr>
            <a:r>
              <a:rPr lang="en-US" altLang="he-IL"/>
              <a:t>Build an optimized module for the RV755 platform:</a:t>
            </a:r>
          </a:p>
          <a:p>
            <a:pPr eaLnBrk="1" hangingPunct="1">
              <a:buFontTx/>
              <a:buNone/>
            </a:pPr>
            <a:r>
              <a:rPr lang="en-US" altLang="he-IL"/>
              <a:t>	mk PLATFORM=rv-755 OPT=1</a:t>
            </a:r>
          </a:p>
          <a:p>
            <a:pPr eaLnBrk="1" hangingPunct="1">
              <a:buFontTx/>
              <a:buNone/>
            </a:pPr>
            <a:endParaRPr lang="en-US" altLang="he-IL"/>
          </a:p>
          <a:p>
            <a:pPr eaLnBrk="1" hangingPunct="1">
              <a:buFontTx/>
              <a:buNone/>
            </a:pPr>
            <a:r>
              <a:rPr lang="en-US" altLang="he-IL"/>
              <a:t>Build an optimized module for TAMAR platform:</a:t>
            </a:r>
          </a:p>
          <a:p>
            <a:pPr eaLnBrk="1" hangingPunct="1">
              <a:buFontTx/>
              <a:buNone/>
            </a:pPr>
            <a:r>
              <a:rPr lang="en-US" altLang="he-IL"/>
              <a:t>	mk PLATFORM=rv-tamar OPT=1</a:t>
            </a:r>
          </a:p>
          <a:p>
            <a:pPr eaLnBrk="1" hangingPunct="1">
              <a:buFontTx/>
              <a:buNone/>
            </a:pPr>
            <a:endParaRPr lang="en-US" altLang="he-I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41735A1-2B15-4E44-ACC3-E8D3BCBC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a:extLst>
              <a:ext uri="{FF2B5EF4-FFF2-40B4-BE49-F238E27FC236}">
                <a16:creationId xmlns:a16="http://schemas.microsoft.com/office/drawing/2014/main" id="{A9334764-BB45-4D2C-BCFE-0155EDDC2E55}"/>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By Example</a:t>
            </a:r>
            <a:endParaRPr lang="en-US" altLang="he-IL" sz="3000">
              <a:solidFill>
                <a:schemeClr val="bg2"/>
              </a:solidFill>
            </a:endParaRPr>
          </a:p>
        </p:txBody>
      </p:sp>
      <p:sp>
        <p:nvSpPr>
          <p:cNvPr id="12292" name="Line 4">
            <a:extLst>
              <a:ext uri="{FF2B5EF4-FFF2-40B4-BE49-F238E27FC236}">
                <a16:creationId xmlns:a16="http://schemas.microsoft.com/office/drawing/2014/main" id="{AF31A4CC-4BD0-4562-A6D9-77757C814D86}"/>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2293" name="Line 5">
            <a:extLst>
              <a:ext uri="{FF2B5EF4-FFF2-40B4-BE49-F238E27FC236}">
                <a16:creationId xmlns:a16="http://schemas.microsoft.com/office/drawing/2014/main" id="{535F03BE-2B8A-4D53-9D41-37959B1FE24E}"/>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10D8089-986F-476D-B122-0DA2E04D591D}"/>
              </a:ext>
            </a:extLst>
          </p:cNvPr>
          <p:cNvSpPr>
            <a:spLocks noGrp="1" noChangeArrowheads="1"/>
          </p:cNvSpPr>
          <p:nvPr>
            <p:ph type="title"/>
          </p:nvPr>
        </p:nvSpPr>
        <p:spPr/>
        <p:txBody>
          <a:bodyPr/>
          <a:lstStyle/>
          <a:p>
            <a:pPr eaLnBrk="1" hangingPunct="1"/>
            <a:r>
              <a:rPr lang="en-US" altLang="he-IL"/>
              <a:t>Interaction – Basic Examples (2)</a:t>
            </a:r>
          </a:p>
        </p:txBody>
      </p:sp>
      <p:sp>
        <p:nvSpPr>
          <p:cNvPr id="121859" name="Rectangle 3">
            <a:extLst>
              <a:ext uri="{FF2B5EF4-FFF2-40B4-BE49-F238E27FC236}">
                <a16:creationId xmlns:a16="http://schemas.microsoft.com/office/drawing/2014/main" id="{0952ED69-4F99-4E3B-A456-69D49B06D5B7}"/>
              </a:ext>
            </a:extLst>
          </p:cNvPr>
          <p:cNvSpPr>
            <a:spLocks noGrp="1" noChangeArrowheads="1"/>
          </p:cNvSpPr>
          <p:nvPr>
            <p:ph type="body" idx="1"/>
          </p:nvPr>
        </p:nvSpPr>
        <p:spPr/>
        <p:txBody>
          <a:bodyPr/>
          <a:lstStyle/>
          <a:p>
            <a:pPr eaLnBrk="1" hangingPunct="1">
              <a:buFontTx/>
              <a:buNone/>
            </a:pPr>
            <a:r>
              <a:rPr lang="en-US" altLang="he-IL"/>
              <a:t>Build a module along with all its dependencies:</a:t>
            </a:r>
          </a:p>
          <a:p>
            <a:pPr eaLnBrk="1" hangingPunct="1">
              <a:buFontTx/>
              <a:buNone/>
            </a:pPr>
            <a:r>
              <a:rPr lang="en-US" altLang="he-IL"/>
              <a:t>	mk PLATFORM=... DEEP=1</a:t>
            </a:r>
          </a:p>
          <a:p>
            <a:pPr eaLnBrk="1" hangingPunct="1">
              <a:buFontTx/>
              <a:buNone/>
            </a:pPr>
            <a:endParaRPr lang="en-US" altLang="he-IL"/>
          </a:p>
          <a:p>
            <a:pPr eaLnBrk="1" hangingPunct="1">
              <a:buFontTx/>
              <a:buNone/>
            </a:pPr>
            <a:r>
              <a:rPr lang="en-US" altLang="he-IL"/>
              <a:t>Clean all build products for a given module:</a:t>
            </a:r>
          </a:p>
          <a:p>
            <a:pPr eaLnBrk="1" hangingPunct="1">
              <a:buFontTx/>
              <a:buNone/>
            </a:pPr>
            <a:r>
              <a:rPr lang="en-US" altLang="he-IL"/>
              <a:t>	mk PLATFORM=... clean</a:t>
            </a:r>
          </a:p>
          <a:p>
            <a:pPr eaLnBrk="1" hangingPunct="1"/>
            <a:endParaRPr lang="en-US" altLang="he-IL"/>
          </a:p>
          <a:p>
            <a:pPr eaLnBrk="1" hangingPunct="1"/>
            <a:endParaRPr lang="en-US" altLang="he-IL"/>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01F2AE96-A676-41E5-874A-A37E60FDE12D}"/>
              </a:ext>
            </a:extLst>
          </p:cNvPr>
          <p:cNvSpPr>
            <a:spLocks noGrp="1" noChangeArrowheads="1"/>
          </p:cNvSpPr>
          <p:nvPr>
            <p:ph type="title"/>
          </p:nvPr>
        </p:nvSpPr>
        <p:spPr/>
        <p:txBody>
          <a:bodyPr/>
          <a:lstStyle/>
          <a:p>
            <a:pPr eaLnBrk="1" hangingPunct="1"/>
            <a:r>
              <a:rPr lang="en-US" altLang="he-IL"/>
              <a:t>Modules</a:t>
            </a:r>
          </a:p>
        </p:txBody>
      </p:sp>
      <p:sp>
        <p:nvSpPr>
          <p:cNvPr id="123907" name="Rectangle 3">
            <a:extLst>
              <a:ext uri="{FF2B5EF4-FFF2-40B4-BE49-F238E27FC236}">
                <a16:creationId xmlns:a16="http://schemas.microsoft.com/office/drawing/2014/main" id="{6A750E8B-8FD5-4C8F-8CC9-ECF526C9CD2A}"/>
              </a:ext>
            </a:extLst>
          </p:cNvPr>
          <p:cNvSpPr>
            <a:spLocks noGrp="1" noChangeArrowheads="1"/>
          </p:cNvSpPr>
          <p:nvPr>
            <p:ph type="body" idx="1"/>
          </p:nvPr>
        </p:nvSpPr>
        <p:spPr/>
        <p:txBody>
          <a:bodyPr/>
          <a:lstStyle/>
          <a:p>
            <a:pPr eaLnBrk="1" hangingPunct="1"/>
            <a:r>
              <a:rPr lang="en-US" altLang="he-IL"/>
              <a:t>A module owns three definition files, describing its properties:</a:t>
            </a:r>
          </a:p>
          <a:p>
            <a:pPr lvl="1" eaLnBrk="1" hangingPunct="1"/>
            <a:r>
              <a:rPr lang="en-US" altLang="he-IL" sz="2400" b="1" i="1"/>
              <a:t>makefile</a:t>
            </a:r>
          </a:p>
          <a:p>
            <a:pPr lvl="1" eaLnBrk="1" hangingPunct="1"/>
            <a:r>
              <a:rPr lang="en-US" altLang="he-IL" sz="2400" b="1" i="1"/>
              <a:t>defs.mk</a:t>
            </a:r>
          </a:p>
          <a:p>
            <a:pPr lvl="1" eaLnBrk="1" hangingPunct="1"/>
            <a:r>
              <a:rPr lang="en-US" altLang="he-IL" sz="2400" b="1" i="1"/>
              <a:t>depends.mk</a:t>
            </a:r>
          </a:p>
          <a:p>
            <a:pPr eaLnBrk="1" hangingPunct="1"/>
            <a:endParaRPr lang="en-US" altLang="he-IL"/>
          </a:p>
          <a:p>
            <a:pPr eaLnBrk="1" hangingPunct="1"/>
            <a:endParaRPr lang="en-US" altLang="he-IL"/>
          </a:p>
          <a:p>
            <a:pPr eaLnBrk="1" hangingPunct="1"/>
            <a:r>
              <a:rPr lang="en-US" altLang="he-IL"/>
              <a:t>TBD deep build</a:t>
            </a:r>
          </a:p>
          <a:p>
            <a:pPr eaLnBrk="1" hangingPunct="1"/>
            <a:r>
              <a:rPr lang="en-US" altLang="he-IL"/>
              <a:t>TBD prebuilt products</a:t>
            </a:r>
          </a:p>
          <a:p>
            <a:pPr eaLnBrk="1" hangingPunct="1"/>
            <a:endParaRPr lang="en-US" altLang="he-IL"/>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2B7871F2-0C68-483B-B88F-F60EF0841D84}"/>
              </a:ext>
            </a:extLst>
          </p:cNvPr>
          <p:cNvSpPr>
            <a:spLocks noGrp="1" noChangeArrowheads="1"/>
          </p:cNvSpPr>
          <p:nvPr>
            <p:ph type="title"/>
          </p:nvPr>
        </p:nvSpPr>
        <p:spPr/>
        <p:txBody>
          <a:bodyPr/>
          <a:lstStyle/>
          <a:p>
            <a:pPr eaLnBrk="1" hangingPunct="1"/>
            <a:r>
              <a:rPr lang="en-US" altLang="he-IL"/>
              <a:t>Product Configuration</a:t>
            </a:r>
          </a:p>
        </p:txBody>
      </p:sp>
      <p:sp>
        <p:nvSpPr>
          <p:cNvPr id="125955" name="Rectangle 3">
            <a:extLst>
              <a:ext uri="{FF2B5EF4-FFF2-40B4-BE49-F238E27FC236}">
                <a16:creationId xmlns:a16="http://schemas.microsoft.com/office/drawing/2014/main" id="{18BF80A8-D1E0-45A4-B20E-E32C37A6DD32}"/>
              </a:ext>
            </a:extLst>
          </p:cNvPr>
          <p:cNvSpPr>
            <a:spLocks noGrp="1" noChangeArrowheads="1"/>
          </p:cNvSpPr>
          <p:nvPr>
            <p:ph type="body" idx="1"/>
          </p:nvPr>
        </p:nvSpPr>
        <p:spPr/>
        <p:txBody>
          <a:bodyPr/>
          <a:lstStyle/>
          <a:p>
            <a:pPr eaLnBrk="1" hangingPunct="1">
              <a:buFontTx/>
              <a:buNone/>
            </a:pPr>
            <a:r>
              <a:rPr lang="en-US" altLang="he-IL"/>
              <a:t>Supported products include:</a:t>
            </a:r>
          </a:p>
          <a:p>
            <a:pPr eaLnBrk="1" hangingPunct="1"/>
            <a:r>
              <a:rPr lang="en-US" altLang="he-IL" b="1" i="1"/>
              <a:t>prog</a:t>
            </a:r>
            <a:r>
              <a:rPr lang="en-US" altLang="he-IL"/>
              <a:t> Windows executable or VxWorks .out/.fls file</a:t>
            </a:r>
          </a:p>
          <a:p>
            <a:pPr eaLnBrk="1" hangingPunct="1"/>
            <a:r>
              <a:rPr lang="en-US" altLang="he-IL" b="1" i="1"/>
              <a:t>lib</a:t>
            </a:r>
            <a:r>
              <a:rPr lang="en-US" altLang="he-IL"/>
              <a:t> Library (archive)</a:t>
            </a:r>
          </a:p>
          <a:p>
            <a:pPr eaLnBrk="1" hangingPunct="1"/>
            <a:r>
              <a:rPr lang="en-US" altLang="he-IL" b="1" i="1"/>
              <a:t>so</a:t>
            </a:r>
            <a:r>
              <a:rPr lang="en-US" altLang="he-IL"/>
              <a:t> Shared Object (DLL) (Windows only)</a:t>
            </a:r>
          </a:p>
          <a:p>
            <a:pPr eaLnBrk="1" hangingPunct="1"/>
            <a:r>
              <a:rPr lang="en-US" altLang="he-IL" b="1" i="1"/>
              <a:t>pl</a:t>
            </a:r>
            <a:r>
              <a:rPr lang="en-US" altLang="he-IL"/>
              <a:t> Partially-linked Object (VxWorks only)</a:t>
            </a:r>
          </a:p>
          <a:p>
            <a:pPr eaLnBrk="1" hangingPunct="1"/>
            <a:r>
              <a:rPr lang="en-US" altLang="he-IL" b="1" i="1"/>
              <a:t>winapp</a:t>
            </a:r>
            <a:r>
              <a:rPr lang="en-US" altLang="he-IL"/>
              <a:t> Windows Application</a:t>
            </a:r>
          </a:p>
          <a:p>
            <a:pPr eaLnBrk="1" hangingPunct="1"/>
            <a:r>
              <a:rPr lang="en-US" altLang="he-IL" b="1" i="1"/>
              <a:t>mfcapp</a:t>
            </a:r>
            <a:r>
              <a:rPr lang="en-US" altLang="he-IL"/>
              <a:t> Windows MFC Application</a:t>
            </a:r>
          </a:p>
          <a:p>
            <a:pPr eaLnBrk="1" hangingPunct="1"/>
            <a:r>
              <a:rPr lang="en-US" altLang="he-IL" b="1" i="1"/>
              <a:t>none</a:t>
            </a:r>
            <a:r>
              <a:rPr lang="en-US" altLang="he-IL"/>
              <a:t> No product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A3631A3-ADB1-4427-9CC1-3094E9C0EB47}"/>
              </a:ext>
            </a:extLst>
          </p:cNvPr>
          <p:cNvSpPr>
            <a:spLocks noGrp="1" noChangeArrowheads="1"/>
          </p:cNvSpPr>
          <p:nvPr>
            <p:ph type="title"/>
          </p:nvPr>
        </p:nvSpPr>
        <p:spPr/>
        <p:txBody>
          <a:bodyPr/>
          <a:lstStyle/>
          <a:p>
            <a:pPr eaLnBrk="1" hangingPunct="1"/>
            <a:r>
              <a:rPr lang="en-US" altLang="he-IL"/>
              <a:t>Target Operating System Configuration</a:t>
            </a:r>
          </a:p>
        </p:txBody>
      </p:sp>
      <p:sp>
        <p:nvSpPr>
          <p:cNvPr id="128003" name="Rectangle 3">
            <a:extLst>
              <a:ext uri="{FF2B5EF4-FFF2-40B4-BE49-F238E27FC236}">
                <a16:creationId xmlns:a16="http://schemas.microsoft.com/office/drawing/2014/main" id="{4DBB09A8-C4D0-4956-B4F3-D22DF5CBC6B7}"/>
              </a:ext>
            </a:extLst>
          </p:cNvPr>
          <p:cNvSpPr>
            <a:spLocks noGrp="1" noChangeArrowheads="1"/>
          </p:cNvSpPr>
          <p:nvPr>
            <p:ph type="body" idx="1"/>
          </p:nvPr>
        </p:nvSpPr>
        <p:spPr/>
        <p:txBody>
          <a:bodyPr/>
          <a:lstStyle/>
          <a:p>
            <a:pPr eaLnBrk="1" hangingPunct="1">
              <a:buFontTx/>
              <a:buNone/>
            </a:pPr>
            <a:r>
              <a:rPr lang="en-US" altLang="he-IL"/>
              <a:t>Supported target operating systems include:</a:t>
            </a:r>
          </a:p>
          <a:p>
            <a:pPr eaLnBrk="1" hangingPunct="1"/>
            <a:r>
              <a:rPr lang="en-US" altLang="he-IL"/>
              <a:t>win32 Windows</a:t>
            </a:r>
          </a:p>
          <a:p>
            <a:pPr eaLnBrk="1" hangingPunct="1"/>
            <a:r>
              <a:rPr lang="en-US" altLang="he-IL"/>
              <a:t>vxworks-5.5 VxWorks 5.5</a:t>
            </a:r>
          </a:p>
          <a:p>
            <a:pPr eaLnBrk="1" hangingPunct="1"/>
            <a:r>
              <a:rPr lang="en-US" altLang="he-IL"/>
              <a:t>vxworks-6.3 VxWorks 6.3</a:t>
            </a:r>
          </a:p>
          <a:p>
            <a:pPr eaLnBrk="1" hangingPunct="1"/>
            <a:endParaRPr lang="en-US" altLang="he-IL"/>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89C5C23D-C7B1-4FF2-B07E-E5702978550D}"/>
              </a:ext>
            </a:extLst>
          </p:cNvPr>
          <p:cNvSpPr>
            <a:spLocks noGrp="1" noChangeArrowheads="1"/>
          </p:cNvSpPr>
          <p:nvPr>
            <p:ph type="title"/>
          </p:nvPr>
        </p:nvSpPr>
        <p:spPr/>
        <p:txBody>
          <a:bodyPr/>
          <a:lstStyle/>
          <a:p>
            <a:pPr eaLnBrk="1" hangingPunct="1"/>
            <a:r>
              <a:rPr lang="en-US" altLang="he-IL"/>
              <a:t>Target Platform Configuration</a:t>
            </a:r>
          </a:p>
        </p:txBody>
      </p:sp>
      <p:sp>
        <p:nvSpPr>
          <p:cNvPr id="130051" name="Rectangle 3">
            <a:extLst>
              <a:ext uri="{FF2B5EF4-FFF2-40B4-BE49-F238E27FC236}">
                <a16:creationId xmlns:a16="http://schemas.microsoft.com/office/drawing/2014/main" id="{35D159CB-BF48-4CDE-BBCB-7A67A5C8BAC0}"/>
              </a:ext>
            </a:extLst>
          </p:cNvPr>
          <p:cNvSpPr>
            <a:spLocks noGrp="1" noChangeArrowheads="1"/>
          </p:cNvSpPr>
          <p:nvPr>
            <p:ph type="body" idx="1"/>
          </p:nvPr>
        </p:nvSpPr>
        <p:spPr>
          <a:xfrm>
            <a:off x="395288" y="1196975"/>
            <a:ext cx="8229600" cy="5256213"/>
          </a:xfrm>
        </p:spPr>
        <p:txBody>
          <a:bodyPr/>
          <a:lstStyle/>
          <a:p>
            <a:pPr eaLnBrk="1" hangingPunct="1">
              <a:buFontTx/>
              <a:buNone/>
            </a:pPr>
            <a:r>
              <a:rPr lang="en-US" altLang="he-IL"/>
              <a:t>Currently defined target platforms:</a:t>
            </a:r>
          </a:p>
          <a:p>
            <a:pPr eaLnBrk="1" hangingPunct="1"/>
            <a:r>
              <a:rPr lang="en-US" altLang="he-IL" b="1"/>
              <a:t>rv-win32 Windows platform</a:t>
            </a:r>
          </a:p>
          <a:p>
            <a:pPr lvl="1" eaLnBrk="1" hangingPunct="1"/>
            <a:r>
              <a:rPr lang="en-US" altLang="he-IL"/>
              <a:t>Target OS Windows</a:t>
            </a:r>
          </a:p>
          <a:p>
            <a:pPr lvl="1" eaLnBrk="1" hangingPunct="1"/>
            <a:r>
              <a:rPr lang="en-US" altLang="he-IL"/>
              <a:t>Target Architecture x86</a:t>
            </a:r>
          </a:p>
          <a:p>
            <a:pPr lvl="1" eaLnBrk="1" hangingPunct="1"/>
            <a:r>
              <a:rPr lang="en-US" altLang="he-IL"/>
              <a:t>CC tool Microsoft C/C++ Compiler version 12.0</a:t>
            </a:r>
          </a:p>
          <a:p>
            <a:pPr eaLnBrk="1" hangingPunct="1"/>
            <a:r>
              <a:rPr lang="en-US" altLang="he-IL" b="1"/>
              <a:t>rv-755 RV755 platform</a:t>
            </a:r>
          </a:p>
          <a:p>
            <a:pPr lvl="1" eaLnBrk="1" hangingPunct="1"/>
            <a:r>
              <a:rPr lang="en-US" altLang="he-IL"/>
              <a:t>Target OS VxWorks 5.5</a:t>
            </a:r>
          </a:p>
          <a:p>
            <a:pPr lvl="1" eaLnBrk="1" hangingPunct="1"/>
            <a:r>
              <a:rPr lang="en-US" altLang="he-IL"/>
              <a:t>Target Architecture RV755 board</a:t>
            </a:r>
          </a:p>
          <a:p>
            <a:pPr lvl="1" eaLnBrk="1" hangingPunct="1"/>
            <a:r>
              <a:rPr lang="en-US" altLang="he-IL"/>
              <a:t>CC tool Diab 5.0</a:t>
            </a:r>
          </a:p>
          <a:p>
            <a:pPr eaLnBrk="1" hangingPunct="1"/>
            <a:r>
              <a:rPr lang="en-US" altLang="he-IL" b="1"/>
              <a:t>rv-tamar TAMAR platform</a:t>
            </a:r>
          </a:p>
          <a:p>
            <a:pPr lvl="1" eaLnBrk="1" hangingPunct="1"/>
            <a:r>
              <a:rPr lang="en-US" altLang="he-IL"/>
              <a:t>Target OS VxWorks 6.3</a:t>
            </a:r>
          </a:p>
          <a:p>
            <a:pPr lvl="1" eaLnBrk="1" hangingPunct="1"/>
            <a:r>
              <a:rPr lang="en-US" altLang="he-IL"/>
              <a:t>Target Architecture TAMAR board</a:t>
            </a:r>
          </a:p>
          <a:p>
            <a:pPr lvl="1" eaLnBrk="1" hangingPunct="1"/>
            <a:r>
              <a:rPr lang="en-US" altLang="he-IL"/>
              <a:t>CC tool Diab 5.4</a:t>
            </a:r>
          </a:p>
          <a:p>
            <a:pPr eaLnBrk="1" hangingPunct="1"/>
            <a:endParaRPr lang="en-US" altLang="he-IL"/>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C725A804-00CF-4617-8394-DCAE36CB2C04}"/>
              </a:ext>
            </a:extLst>
          </p:cNvPr>
          <p:cNvSpPr>
            <a:spLocks noGrp="1" noChangeArrowheads="1"/>
          </p:cNvSpPr>
          <p:nvPr>
            <p:ph type="title"/>
          </p:nvPr>
        </p:nvSpPr>
        <p:spPr/>
        <p:txBody>
          <a:bodyPr/>
          <a:lstStyle/>
          <a:p>
            <a:pPr eaLnBrk="1" hangingPunct="1"/>
            <a:r>
              <a:rPr lang="en-US" altLang="he-IL"/>
              <a:t>Builder Host</a:t>
            </a:r>
          </a:p>
        </p:txBody>
      </p:sp>
      <p:sp>
        <p:nvSpPr>
          <p:cNvPr id="132099" name="Rectangle 3">
            <a:extLst>
              <a:ext uri="{FF2B5EF4-FFF2-40B4-BE49-F238E27FC236}">
                <a16:creationId xmlns:a16="http://schemas.microsoft.com/office/drawing/2014/main" id="{683A44A1-80DC-4200-8580-E1BC78AF4FA3}"/>
              </a:ext>
            </a:extLst>
          </p:cNvPr>
          <p:cNvSpPr>
            <a:spLocks noGrp="1" noChangeArrowheads="1"/>
          </p:cNvSpPr>
          <p:nvPr>
            <p:ph type="body" idx="1"/>
          </p:nvPr>
        </p:nvSpPr>
        <p:spPr/>
        <p:txBody>
          <a:bodyPr/>
          <a:lstStyle/>
          <a:p>
            <a:pPr eaLnBrk="1" hangingPunct="1"/>
            <a:r>
              <a:rPr lang="en-US" altLang="he-IL"/>
              <a:t>Freemason does not require installation of any development tool, IDE or SDK.</a:t>
            </a:r>
          </a:p>
          <a:p>
            <a:pPr eaLnBrk="1" hangingPunct="1"/>
            <a:r>
              <a:rPr lang="en-US" altLang="he-IL"/>
              <a:t>However, if one wishes that Freemason will use such a component, it is easy to establish such configuration without modifying the framework.</a:t>
            </a:r>
          </a:p>
          <a:p>
            <a:pPr eaLnBrk="1" hangingPunct="1"/>
            <a:endParaRPr lang="en-US" altLang="he-IL"/>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56132493-98D7-43F0-99DE-6806547971F7}"/>
              </a:ext>
            </a:extLst>
          </p:cNvPr>
          <p:cNvSpPr>
            <a:spLocks noGrp="1" noChangeArrowheads="1"/>
          </p:cNvSpPr>
          <p:nvPr>
            <p:ph type="title"/>
          </p:nvPr>
        </p:nvSpPr>
        <p:spPr/>
        <p:txBody>
          <a:bodyPr/>
          <a:lstStyle/>
          <a:p>
            <a:pPr eaLnBrk="1" hangingPunct="1"/>
            <a:r>
              <a:rPr lang="en-US" altLang="he-IL"/>
              <a:t>The Repository</a:t>
            </a:r>
          </a:p>
        </p:txBody>
      </p:sp>
      <p:sp>
        <p:nvSpPr>
          <p:cNvPr id="134147" name="Rectangle 3">
            <a:extLst>
              <a:ext uri="{FF2B5EF4-FFF2-40B4-BE49-F238E27FC236}">
                <a16:creationId xmlns:a16="http://schemas.microsoft.com/office/drawing/2014/main" id="{668654C6-7821-46EC-98E9-769BE1ED2929}"/>
              </a:ext>
            </a:extLst>
          </p:cNvPr>
          <p:cNvSpPr>
            <a:spLocks noGrp="1" noChangeArrowheads="1"/>
          </p:cNvSpPr>
          <p:nvPr>
            <p:ph type="body" idx="1"/>
          </p:nvPr>
        </p:nvSpPr>
        <p:spPr/>
        <p:txBody>
          <a:bodyPr/>
          <a:lstStyle/>
          <a:p>
            <a:pPr eaLnBrk="1" hangingPunct="1"/>
            <a:r>
              <a:rPr lang="en-US" altLang="he-IL"/>
              <a:t>Note: when traveling.</a:t>
            </a:r>
          </a:p>
          <a:p>
            <a:pPr eaLnBrk="1" hangingPunct="1"/>
            <a:endParaRPr lang="en-US" altLang="he-IL"/>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0B001DA1-21EB-4814-986A-8BC7C529ADE3}"/>
              </a:ext>
            </a:extLst>
          </p:cNvPr>
          <p:cNvSpPr>
            <a:spLocks noGrp="1" noChangeArrowheads="1"/>
          </p:cNvSpPr>
          <p:nvPr>
            <p:ph type="title"/>
          </p:nvPr>
        </p:nvSpPr>
        <p:spPr/>
        <p:txBody>
          <a:bodyPr/>
          <a:lstStyle/>
          <a:p>
            <a:pPr eaLnBrk="1" hangingPunct="1"/>
            <a:r>
              <a:rPr lang="en-US" altLang="he-IL" i="0"/>
              <a:t>Modules Revisited</a:t>
            </a:r>
          </a:p>
        </p:txBody>
      </p:sp>
      <p:sp>
        <p:nvSpPr>
          <p:cNvPr id="136195" name="Rectangle 3">
            <a:extLst>
              <a:ext uri="{FF2B5EF4-FFF2-40B4-BE49-F238E27FC236}">
                <a16:creationId xmlns:a16="http://schemas.microsoft.com/office/drawing/2014/main" id="{EC93CD32-8217-4DC4-B8B7-07CB1E350BA8}"/>
              </a:ext>
            </a:extLst>
          </p:cNvPr>
          <p:cNvSpPr>
            <a:spLocks noGrp="1" noChangeArrowheads="1"/>
          </p:cNvSpPr>
          <p:nvPr>
            <p:ph type="body" idx="1"/>
          </p:nvPr>
        </p:nvSpPr>
        <p:spPr/>
        <p:txBody>
          <a:bodyPr/>
          <a:lstStyle/>
          <a:p>
            <a:pPr eaLnBrk="1" hangingPunct="1"/>
            <a:endParaRPr lang="en-US" altLang="he-IL"/>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CB4E2F4E-9167-45AC-BB48-F4838BC07823}"/>
              </a:ext>
            </a:extLst>
          </p:cNvPr>
          <p:cNvSpPr>
            <a:spLocks noGrp="1" noChangeArrowheads="1"/>
          </p:cNvSpPr>
          <p:nvPr>
            <p:ph type="title"/>
          </p:nvPr>
        </p:nvSpPr>
        <p:spPr/>
        <p:txBody>
          <a:bodyPr/>
          <a:lstStyle/>
          <a:p>
            <a:pPr eaLnBrk="1" hangingPunct="1"/>
            <a:r>
              <a:rPr lang="en-US" altLang="he-IL" i="0"/>
              <a:t>C/C++ Preprocessing Facilities</a:t>
            </a:r>
          </a:p>
        </p:txBody>
      </p:sp>
      <p:sp>
        <p:nvSpPr>
          <p:cNvPr id="138243" name="Rectangle 3">
            <a:extLst>
              <a:ext uri="{FF2B5EF4-FFF2-40B4-BE49-F238E27FC236}">
                <a16:creationId xmlns:a16="http://schemas.microsoft.com/office/drawing/2014/main" id="{FAC0F949-9071-41DF-9753-9AE3521662B3}"/>
              </a:ext>
            </a:extLst>
          </p:cNvPr>
          <p:cNvSpPr>
            <a:spLocks noGrp="1" noChangeArrowheads="1"/>
          </p:cNvSpPr>
          <p:nvPr>
            <p:ph type="body" idx="1"/>
          </p:nvPr>
        </p:nvSpPr>
        <p:spPr/>
        <p:txBody>
          <a:bodyPr/>
          <a:lstStyle/>
          <a:p>
            <a:pPr eaLnBrk="1" hangingPunct="1"/>
            <a:endParaRPr lang="en-US" altLang="he-IL"/>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a:extLst>
              <a:ext uri="{FF2B5EF4-FFF2-40B4-BE49-F238E27FC236}">
                <a16:creationId xmlns:a16="http://schemas.microsoft.com/office/drawing/2014/main" id="{A0E03F06-7712-43FE-AF98-D243668D7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3">
            <a:extLst>
              <a:ext uri="{FF2B5EF4-FFF2-40B4-BE49-F238E27FC236}">
                <a16:creationId xmlns:a16="http://schemas.microsoft.com/office/drawing/2014/main" id="{7A8857D0-F42B-4E9F-AE8E-9E2812DFD08E}"/>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Chapter Heading - TBD</a:t>
            </a:r>
            <a:endParaRPr lang="en-US" altLang="he-IL" sz="3000">
              <a:solidFill>
                <a:schemeClr val="bg2"/>
              </a:solidFill>
            </a:endParaRPr>
          </a:p>
        </p:txBody>
      </p:sp>
      <p:sp>
        <p:nvSpPr>
          <p:cNvPr id="140292" name="Line 4">
            <a:extLst>
              <a:ext uri="{FF2B5EF4-FFF2-40B4-BE49-F238E27FC236}">
                <a16:creationId xmlns:a16="http://schemas.microsoft.com/office/drawing/2014/main" id="{964F930D-A5EB-4870-A228-CC52582B58A9}"/>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0293" name="Line 5">
            <a:extLst>
              <a:ext uri="{FF2B5EF4-FFF2-40B4-BE49-F238E27FC236}">
                <a16:creationId xmlns:a16="http://schemas.microsoft.com/office/drawing/2014/main" id="{A95E6FC9-C106-4D3C-BBCB-AA48C154C6E4}"/>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8B4F820-0A1F-43D0-AED0-C62638A5D820}"/>
              </a:ext>
            </a:extLst>
          </p:cNvPr>
          <p:cNvSpPr>
            <a:spLocks noChangeArrowheads="1"/>
          </p:cNvSpPr>
          <p:nvPr/>
        </p:nvSpPr>
        <p:spPr bwMode="auto">
          <a:xfrm>
            <a:off x="179388" y="1341438"/>
            <a:ext cx="8797925" cy="4967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14339" name="Rectangle 3">
            <a:extLst>
              <a:ext uri="{FF2B5EF4-FFF2-40B4-BE49-F238E27FC236}">
                <a16:creationId xmlns:a16="http://schemas.microsoft.com/office/drawing/2014/main" id="{993ED547-CFBD-4868-A5F7-0B330FD02E8A}"/>
              </a:ext>
            </a:extLst>
          </p:cNvPr>
          <p:cNvSpPr>
            <a:spLocks noGrp="1" noChangeArrowheads="1"/>
          </p:cNvSpPr>
          <p:nvPr>
            <p:ph type="title"/>
          </p:nvPr>
        </p:nvSpPr>
        <p:spPr/>
        <p:txBody>
          <a:bodyPr/>
          <a:lstStyle/>
          <a:p>
            <a:pPr eaLnBrk="1" hangingPunct="1"/>
            <a:r>
              <a:rPr lang="en-US" altLang="he-IL"/>
              <a:t>Simple Project: “Sample1”</a:t>
            </a:r>
          </a:p>
        </p:txBody>
      </p:sp>
      <p:sp>
        <p:nvSpPr>
          <p:cNvPr id="14340" name="Rectangle 4">
            <a:extLst>
              <a:ext uri="{FF2B5EF4-FFF2-40B4-BE49-F238E27FC236}">
                <a16:creationId xmlns:a16="http://schemas.microsoft.com/office/drawing/2014/main" id="{CE4D6820-5C6C-4814-B8E8-3A6B7B6912D8}"/>
              </a:ext>
            </a:extLst>
          </p:cNvPr>
          <p:cNvSpPr>
            <a:spLocks noChangeArrowheads="1"/>
          </p:cNvSpPr>
          <p:nvPr/>
        </p:nvSpPr>
        <p:spPr bwMode="auto">
          <a:xfrm>
            <a:off x="3416300" y="170021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Sample1</a:t>
            </a:r>
          </a:p>
        </p:txBody>
      </p:sp>
      <p:sp>
        <p:nvSpPr>
          <p:cNvPr id="14341" name="Rectangle 5">
            <a:extLst>
              <a:ext uri="{FF2B5EF4-FFF2-40B4-BE49-F238E27FC236}">
                <a16:creationId xmlns:a16="http://schemas.microsoft.com/office/drawing/2014/main" id="{5C8B0B04-7AF9-470F-BB65-0E69F569AE19}"/>
              </a:ext>
            </a:extLst>
          </p:cNvPr>
          <p:cNvSpPr>
            <a:spLocks noChangeArrowheads="1"/>
          </p:cNvSpPr>
          <p:nvPr/>
        </p:nvSpPr>
        <p:spPr bwMode="auto">
          <a:xfrm>
            <a:off x="4497388"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lib1.cpp</a:t>
            </a:r>
          </a:p>
        </p:txBody>
      </p:sp>
      <p:sp>
        <p:nvSpPr>
          <p:cNvPr id="14342" name="Rectangle 6">
            <a:extLst>
              <a:ext uri="{FF2B5EF4-FFF2-40B4-BE49-F238E27FC236}">
                <a16:creationId xmlns:a16="http://schemas.microsoft.com/office/drawing/2014/main" id="{7645E5A1-9CDC-4A7A-959C-E597E1083BDD}"/>
              </a:ext>
            </a:extLst>
          </p:cNvPr>
          <p:cNvSpPr>
            <a:spLocks noChangeArrowheads="1"/>
          </p:cNvSpPr>
          <p:nvPr/>
        </p:nvSpPr>
        <p:spPr bwMode="auto">
          <a:xfrm>
            <a:off x="7162800"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lib.h</a:t>
            </a:r>
          </a:p>
        </p:txBody>
      </p:sp>
      <p:sp>
        <p:nvSpPr>
          <p:cNvPr id="14343" name="Rectangle 7">
            <a:extLst>
              <a:ext uri="{FF2B5EF4-FFF2-40B4-BE49-F238E27FC236}">
                <a16:creationId xmlns:a16="http://schemas.microsoft.com/office/drawing/2014/main" id="{6C3E8459-1677-4EDF-964B-E6200A1FC4A3}"/>
              </a:ext>
            </a:extLst>
          </p:cNvPr>
          <p:cNvSpPr>
            <a:spLocks noChangeArrowheads="1"/>
          </p:cNvSpPr>
          <p:nvPr/>
        </p:nvSpPr>
        <p:spPr bwMode="auto">
          <a:xfrm>
            <a:off x="5865813" y="3500438"/>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lib1</a:t>
            </a:r>
          </a:p>
        </p:txBody>
      </p:sp>
      <p:sp>
        <p:nvSpPr>
          <p:cNvPr id="14344" name="Rectangle 8">
            <a:extLst>
              <a:ext uri="{FF2B5EF4-FFF2-40B4-BE49-F238E27FC236}">
                <a16:creationId xmlns:a16="http://schemas.microsoft.com/office/drawing/2014/main" id="{F53B274F-F4BA-46BD-8ACB-4995ACB6D0C8}"/>
              </a:ext>
            </a:extLst>
          </p:cNvPr>
          <p:cNvSpPr>
            <a:spLocks noChangeArrowheads="1"/>
          </p:cNvSpPr>
          <p:nvPr/>
        </p:nvSpPr>
        <p:spPr bwMode="auto">
          <a:xfrm>
            <a:off x="896938" y="3500438"/>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test1</a:t>
            </a:r>
          </a:p>
        </p:txBody>
      </p:sp>
      <p:sp>
        <p:nvSpPr>
          <p:cNvPr id="14345" name="Rectangle 9">
            <a:extLst>
              <a:ext uri="{FF2B5EF4-FFF2-40B4-BE49-F238E27FC236}">
                <a16:creationId xmlns:a16="http://schemas.microsoft.com/office/drawing/2014/main" id="{4534DB18-CB0F-44EA-84C8-64BEBA381AF0}"/>
              </a:ext>
            </a:extLst>
          </p:cNvPr>
          <p:cNvSpPr>
            <a:spLocks noChangeArrowheads="1"/>
          </p:cNvSpPr>
          <p:nvPr/>
        </p:nvSpPr>
        <p:spPr bwMode="auto">
          <a:xfrm>
            <a:off x="896938"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b="1"/>
              <a:t>test1.cpp</a:t>
            </a:r>
          </a:p>
        </p:txBody>
      </p:sp>
      <p:sp>
        <p:nvSpPr>
          <p:cNvPr id="14346" name="Line 11">
            <a:extLst>
              <a:ext uri="{FF2B5EF4-FFF2-40B4-BE49-F238E27FC236}">
                <a16:creationId xmlns:a16="http://schemas.microsoft.com/office/drawing/2014/main" id="{CC980230-D21C-413D-9E43-5B2128B93792}"/>
              </a:ext>
            </a:extLst>
          </p:cNvPr>
          <p:cNvSpPr>
            <a:spLocks noChangeShapeType="1"/>
          </p:cNvSpPr>
          <p:nvPr/>
        </p:nvSpPr>
        <p:spPr bwMode="auto">
          <a:xfrm>
            <a:off x="6443663" y="4508500"/>
            <a:ext cx="129540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347" name="Line 12">
            <a:extLst>
              <a:ext uri="{FF2B5EF4-FFF2-40B4-BE49-F238E27FC236}">
                <a16:creationId xmlns:a16="http://schemas.microsoft.com/office/drawing/2014/main" id="{346B8061-CA34-405A-9346-F2E9B6D96247}"/>
              </a:ext>
            </a:extLst>
          </p:cNvPr>
          <p:cNvSpPr>
            <a:spLocks noChangeShapeType="1"/>
          </p:cNvSpPr>
          <p:nvPr/>
        </p:nvSpPr>
        <p:spPr bwMode="auto">
          <a:xfrm>
            <a:off x="1403350" y="4508500"/>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348" name="Rectangle 15">
            <a:extLst>
              <a:ext uri="{FF2B5EF4-FFF2-40B4-BE49-F238E27FC236}">
                <a16:creationId xmlns:a16="http://schemas.microsoft.com/office/drawing/2014/main" id="{AC55E67B-8D43-4CA3-BCDD-C75855726A04}"/>
              </a:ext>
            </a:extLst>
          </p:cNvPr>
          <p:cNvSpPr>
            <a:spLocks noChangeArrowheads="1"/>
          </p:cNvSpPr>
          <p:nvPr/>
        </p:nvSpPr>
        <p:spPr bwMode="auto">
          <a:xfrm>
            <a:off x="539750" y="2997200"/>
            <a:ext cx="2087563" cy="324008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b="1">
                <a:solidFill>
                  <a:srgbClr val="FF3300"/>
                </a:solidFill>
              </a:rPr>
              <a:t>Program</a:t>
            </a:r>
          </a:p>
        </p:txBody>
      </p:sp>
      <p:sp>
        <p:nvSpPr>
          <p:cNvPr id="14349" name="Rectangle 16">
            <a:extLst>
              <a:ext uri="{FF2B5EF4-FFF2-40B4-BE49-F238E27FC236}">
                <a16:creationId xmlns:a16="http://schemas.microsoft.com/office/drawing/2014/main" id="{397682B3-2B70-4B12-A6E8-41F9BC266F2A}"/>
              </a:ext>
            </a:extLst>
          </p:cNvPr>
          <p:cNvSpPr>
            <a:spLocks noChangeArrowheads="1"/>
          </p:cNvSpPr>
          <p:nvPr/>
        </p:nvSpPr>
        <p:spPr bwMode="auto">
          <a:xfrm>
            <a:off x="4140200" y="2997200"/>
            <a:ext cx="4535488" cy="3240088"/>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he-IL" b="1">
                <a:solidFill>
                  <a:srgbClr val="FF3300"/>
                </a:solidFill>
              </a:rPr>
              <a:t>Library</a:t>
            </a:r>
          </a:p>
        </p:txBody>
      </p:sp>
      <p:sp>
        <p:nvSpPr>
          <p:cNvPr id="14350" name="AutoShape 17">
            <a:extLst>
              <a:ext uri="{FF2B5EF4-FFF2-40B4-BE49-F238E27FC236}">
                <a16:creationId xmlns:a16="http://schemas.microsoft.com/office/drawing/2014/main" id="{68266EEA-7010-4C41-8C0D-767A265CC293}"/>
              </a:ext>
            </a:extLst>
          </p:cNvPr>
          <p:cNvSpPr>
            <a:spLocks noChangeArrowheads="1"/>
          </p:cNvSpPr>
          <p:nvPr/>
        </p:nvSpPr>
        <p:spPr bwMode="auto">
          <a:xfrm>
            <a:off x="468313" y="2205038"/>
            <a:ext cx="2374900" cy="433387"/>
          </a:xfrm>
          <a:prstGeom prst="wedgeRoundRectCallout">
            <a:avLst>
              <a:gd name="adj1" fmla="val 3343"/>
              <a:gd name="adj2" fmla="val 145606"/>
              <a:gd name="adj3" fmla="val 16667"/>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i="1"/>
              <a:t>test1.exe</a:t>
            </a:r>
          </a:p>
        </p:txBody>
      </p:sp>
      <p:sp>
        <p:nvSpPr>
          <p:cNvPr id="14351" name="AutoShape 18">
            <a:extLst>
              <a:ext uri="{FF2B5EF4-FFF2-40B4-BE49-F238E27FC236}">
                <a16:creationId xmlns:a16="http://schemas.microsoft.com/office/drawing/2014/main" id="{8C0C999D-3AF8-45E9-8BE1-FC84DA90C904}"/>
              </a:ext>
            </a:extLst>
          </p:cNvPr>
          <p:cNvSpPr>
            <a:spLocks noChangeArrowheads="1"/>
          </p:cNvSpPr>
          <p:nvPr/>
        </p:nvSpPr>
        <p:spPr bwMode="auto">
          <a:xfrm>
            <a:off x="5724525" y="2133600"/>
            <a:ext cx="2232025" cy="433388"/>
          </a:xfrm>
          <a:prstGeom prst="wedgeRoundRectCallout">
            <a:avLst>
              <a:gd name="adj1" fmla="val -20056"/>
              <a:gd name="adj2" fmla="val 191394"/>
              <a:gd name="adj3" fmla="val 16667"/>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b="1" i="1"/>
              <a:t>lib1.lib</a:t>
            </a:r>
          </a:p>
        </p:txBody>
      </p:sp>
      <p:sp>
        <p:nvSpPr>
          <p:cNvPr id="14352" name="Line 10">
            <a:extLst>
              <a:ext uri="{FF2B5EF4-FFF2-40B4-BE49-F238E27FC236}">
                <a16:creationId xmlns:a16="http://schemas.microsoft.com/office/drawing/2014/main" id="{F3872BE2-8417-4FC1-9828-D5292C80FEDC}"/>
              </a:ext>
            </a:extLst>
          </p:cNvPr>
          <p:cNvSpPr>
            <a:spLocks noChangeShapeType="1"/>
          </p:cNvSpPr>
          <p:nvPr/>
        </p:nvSpPr>
        <p:spPr bwMode="auto">
          <a:xfrm flipH="1">
            <a:off x="5075238" y="4508500"/>
            <a:ext cx="1368425"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353" name="Line 13">
            <a:extLst>
              <a:ext uri="{FF2B5EF4-FFF2-40B4-BE49-F238E27FC236}">
                <a16:creationId xmlns:a16="http://schemas.microsoft.com/office/drawing/2014/main" id="{234F4C3B-CAC3-4DBA-ADD5-089371E883D6}"/>
              </a:ext>
            </a:extLst>
          </p:cNvPr>
          <p:cNvSpPr>
            <a:spLocks noChangeShapeType="1"/>
          </p:cNvSpPr>
          <p:nvPr/>
        </p:nvSpPr>
        <p:spPr bwMode="auto">
          <a:xfrm flipH="1">
            <a:off x="1474788" y="2708275"/>
            <a:ext cx="2592387" cy="7921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354" name="Line 14">
            <a:extLst>
              <a:ext uri="{FF2B5EF4-FFF2-40B4-BE49-F238E27FC236}">
                <a16:creationId xmlns:a16="http://schemas.microsoft.com/office/drawing/2014/main" id="{89703466-BBE9-4C14-8777-44364834EBC3}"/>
              </a:ext>
            </a:extLst>
          </p:cNvPr>
          <p:cNvSpPr>
            <a:spLocks noChangeShapeType="1"/>
          </p:cNvSpPr>
          <p:nvPr/>
        </p:nvSpPr>
        <p:spPr bwMode="auto">
          <a:xfrm>
            <a:off x="4067175" y="2708275"/>
            <a:ext cx="2376488" cy="7921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D1B5EFC5-9B1B-4C4B-81F4-E73A5CDBA965}"/>
              </a:ext>
            </a:extLst>
          </p:cNvPr>
          <p:cNvSpPr>
            <a:spLocks noGrp="1" noChangeArrowheads="1"/>
          </p:cNvSpPr>
          <p:nvPr>
            <p:ph type="title"/>
          </p:nvPr>
        </p:nvSpPr>
        <p:spPr/>
        <p:txBody>
          <a:bodyPr/>
          <a:lstStyle/>
          <a:p>
            <a:pPr eaLnBrk="1" hangingPunct="1"/>
            <a:r>
              <a:rPr lang="en-US" altLang="he-IL" i="0"/>
              <a:t>Make Targets</a:t>
            </a:r>
          </a:p>
        </p:txBody>
      </p:sp>
      <p:sp>
        <p:nvSpPr>
          <p:cNvPr id="142339" name="Rectangle 3">
            <a:extLst>
              <a:ext uri="{FF2B5EF4-FFF2-40B4-BE49-F238E27FC236}">
                <a16:creationId xmlns:a16="http://schemas.microsoft.com/office/drawing/2014/main" id="{1C51340D-CE5E-47B3-A3CB-5500A25681AE}"/>
              </a:ext>
            </a:extLst>
          </p:cNvPr>
          <p:cNvSpPr>
            <a:spLocks noGrp="1" noChangeArrowheads="1"/>
          </p:cNvSpPr>
          <p:nvPr>
            <p:ph type="body" idx="1"/>
          </p:nvPr>
        </p:nvSpPr>
        <p:spPr/>
        <p:txBody>
          <a:bodyPr/>
          <a:lstStyle/>
          <a:p>
            <a:pPr eaLnBrk="1" hangingPunct="1"/>
            <a:r>
              <a:rPr lang="en-US" altLang="he-IL"/>
              <a:t>cc</a:t>
            </a:r>
          </a:p>
          <a:p>
            <a:pPr eaLnBrk="1" hangingPunct="1"/>
            <a:r>
              <a:rPr lang="en-US" altLang="he-IL"/>
              <a:t>cpp</a:t>
            </a:r>
          </a:p>
          <a:p>
            <a:pPr eaLnBrk="1" hangingPunct="1"/>
            <a:r>
              <a:rPr lang="en-US" altLang="he-IL"/>
              <a:t>clean</a:t>
            </a:r>
          </a:p>
          <a:p>
            <a:pPr eaLnBrk="1" hangingPunct="1"/>
            <a:r>
              <a:rPr lang="en-US" altLang="he-IL"/>
              <a:t>install</a:t>
            </a:r>
          </a:p>
          <a:p>
            <a:pPr eaLnBrk="1" hangingPunct="1"/>
            <a:r>
              <a:rPr lang="en-US" altLang="he-IL"/>
              <a:t>show-deps</a:t>
            </a:r>
          </a:p>
          <a:p>
            <a:pPr eaLnBrk="1" hangingPunct="1"/>
            <a:endParaRPr lang="en-US" altLang="he-I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880CE639-68EC-4AEB-A336-82AC7000A2FE}"/>
              </a:ext>
            </a:extLst>
          </p:cNvPr>
          <p:cNvSpPr>
            <a:spLocks noGrp="1" noChangeArrowheads="1"/>
          </p:cNvSpPr>
          <p:nvPr>
            <p:ph type="title"/>
          </p:nvPr>
        </p:nvSpPr>
        <p:spPr/>
        <p:txBody>
          <a:bodyPr/>
          <a:lstStyle/>
          <a:p>
            <a:pPr eaLnBrk="1" hangingPunct="1"/>
            <a:r>
              <a:rPr lang="en-US" altLang="he-IL"/>
              <a:t>Variables</a:t>
            </a:r>
          </a:p>
        </p:txBody>
      </p:sp>
      <p:sp>
        <p:nvSpPr>
          <p:cNvPr id="144387" name="Rectangle 3">
            <a:extLst>
              <a:ext uri="{FF2B5EF4-FFF2-40B4-BE49-F238E27FC236}">
                <a16:creationId xmlns:a16="http://schemas.microsoft.com/office/drawing/2014/main" id="{A927B6A7-64B5-42F2-8A75-D802E431ECF3}"/>
              </a:ext>
            </a:extLst>
          </p:cNvPr>
          <p:cNvSpPr>
            <a:spLocks noGrp="1" noChangeArrowheads="1"/>
          </p:cNvSpPr>
          <p:nvPr>
            <p:ph type="body" idx="1"/>
          </p:nvPr>
        </p:nvSpPr>
        <p:spPr/>
        <p:txBody>
          <a:bodyPr/>
          <a:lstStyle/>
          <a:p>
            <a:pPr eaLnBrk="1" hangingPunct="1"/>
            <a:r>
              <a:rPr lang="en-US" altLang="he-IL"/>
              <a:t>DEEP</a:t>
            </a:r>
          </a:p>
          <a:p>
            <a:pPr eaLnBrk="1" hangingPunct="1"/>
            <a:r>
              <a:rPr lang="en-US" altLang="he-IL"/>
              <a:t>SHOW_CMD</a:t>
            </a:r>
          </a:p>
          <a:p>
            <a:pPr eaLnBrk="1" hangingPunct="1"/>
            <a:r>
              <a:rPr lang="en-US" altLang="he-IL"/>
              <a:t>SHOW_DEPS</a:t>
            </a:r>
          </a:p>
          <a:p>
            <a:pPr eaLnBrk="1" hangingPunct="1"/>
            <a:r>
              <a:rPr lang="en-US" altLang="he-IL"/>
              <a:t>SHOW_DIFFUSE</a:t>
            </a:r>
          </a:p>
          <a:p>
            <a:pPr eaLnBrk="1" hangingPunct="1"/>
            <a:r>
              <a:rPr lang="en-US" altLang="he-IL"/>
              <a:t>FILE</a:t>
            </a:r>
          </a:p>
          <a:p>
            <a:pPr eaLnBrk="1" hangingPunct="1"/>
            <a:endParaRPr lang="en-US" altLang="he-I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E8D9AFD-EF59-4210-A945-65F7DBF98606}"/>
              </a:ext>
            </a:extLst>
          </p:cNvPr>
          <p:cNvSpPr>
            <a:spLocks noGrp="1" noChangeArrowheads="1"/>
          </p:cNvSpPr>
          <p:nvPr>
            <p:ph type="title"/>
          </p:nvPr>
        </p:nvSpPr>
        <p:spPr/>
        <p:txBody>
          <a:bodyPr/>
          <a:lstStyle/>
          <a:p>
            <a:pPr eaLnBrk="1" hangingPunct="1"/>
            <a:r>
              <a:rPr lang="en-US" altLang="he-IL" i="0"/>
              <a:t>Useful MAKE options</a:t>
            </a:r>
          </a:p>
        </p:txBody>
      </p:sp>
      <p:sp>
        <p:nvSpPr>
          <p:cNvPr id="146435" name="Rectangle 3">
            <a:extLst>
              <a:ext uri="{FF2B5EF4-FFF2-40B4-BE49-F238E27FC236}">
                <a16:creationId xmlns:a16="http://schemas.microsoft.com/office/drawing/2014/main" id="{DB3874BC-849E-4D97-B013-E7DAFAA14CF7}"/>
              </a:ext>
            </a:extLst>
          </p:cNvPr>
          <p:cNvSpPr>
            <a:spLocks noGrp="1" noChangeArrowheads="1"/>
          </p:cNvSpPr>
          <p:nvPr>
            <p:ph type="body" idx="1"/>
          </p:nvPr>
        </p:nvSpPr>
        <p:spPr/>
        <p:txBody>
          <a:bodyPr/>
          <a:lstStyle/>
          <a:p>
            <a:pPr eaLnBrk="1" hangingPunct="1"/>
            <a:r>
              <a:rPr lang="en-US" altLang="he-IL"/>
              <a:t>-n</a:t>
            </a:r>
          </a:p>
          <a:p>
            <a:pPr eaLnBrk="1" hangingPunct="1"/>
            <a:r>
              <a:rPr lang="en-US" altLang="he-IL"/>
              <a:t>-jN</a:t>
            </a:r>
          </a:p>
          <a:p>
            <a:pPr eaLnBrk="1" hangingPunct="1"/>
            <a:r>
              <a:rPr lang="en-US" altLang="he-IL"/>
              <a:t>-k</a:t>
            </a:r>
          </a:p>
          <a:p>
            <a:pPr eaLnBrk="1" hangingPunct="1"/>
            <a:r>
              <a:rPr lang="en-US" altLang="he-IL"/>
              <a:t>-B</a:t>
            </a:r>
          </a:p>
          <a:p>
            <a:pPr eaLnBrk="1" hangingPunct="1"/>
            <a:r>
              <a:rPr lang="en-US" altLang="he-IL"/>
              <a:t>-P</a:t>
            </a:r>
          </a:p>
          <a:p>
            <a:pPr eaLnBrk="1" hangingPunct="1"/>
            <a:r>
              <a:rPr lang="en-US" altLang="he-IL"/>
              <a:t>-v</a:t>
            </a:r>
          </a:p>
          <a:p>
            <a:pPr eaLnBrk="1" hangingPunct="1"/>
            <a:endParaRPr lang="en-US" altLang="he-IL"/>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87EE11B5-0226-437A-82EE-EB6171BDB1A9}"/>
              </a:ext>
            </a:extLst>
          </p:cNvPr>
          <p:cNvSpPr>
            <a:spLocks noGrp="1" noChangeArrowheads="1"/>
          </p:cNvSpPr>
          <p:nvPr>
            <p:ph type="title"/>
          </p:nvPr>
        </p:nvSpPr>
        <p:spPr/>
        <p:txBody>
          <a:bodyPr/>
          <a:lstStyle/>
          <a:p>
            <a:pPr eaLnBrk="1" hangingPunct="1"/>
            <a:r>
              <a:rPr lang="en-US" altLang="he-IL"/>
              <a:t>Target Architectures</a:t>
            </a:r>
          </a:p>
        </p:txBody>
      </p:sp>
      <p:sp>
        <p:nvSpPr>
          <p:cNvPr id="148483" name="Rectangle 3">
            <a:extLst>
              <a:ext uri="{FF2B5EF4-FFF2-40B4-BE49-F238E27FC236}">
                <a16:creationId xmlns:a16="http://schemas.microsoft.com/office/drawing/2014/main" id="{B5413A6C-BCAF-4644-BB36-63D5D2047212}"/>
              </a:ext>
            </a:extLst>
          </p:cNvPr>
          <p:cNvSpPr>
            <a:spLocks noGrp="1" noChangeArrowheads="1"/>
          </p:cNvSpPr>
          <p:nvPr>
            <p:ph type="body" idx="1"/>
          </p:nvPr>
        </p:nvSpPr>
        <p:spPr/>
        <p:txBody>
          <a:bodyPr/>
          <a:lstStyle/>
          <a:p>
            <a:pPr eaLnBrk="1" hangingPunct="1"/>
            <a:r>
              <a:rPr lang="en-US" altLang="he-IL"/>
              <a:t>Currently, the concept of target architecture corresponds to the target system’s CPU.</a:t>
            </a:r>
          </a:p>
          <a:p>
            <a:pPr eaLnBrk="1" hangingPunct="1"/>
            <a:endParaRPr lang="en-US" altLang="he-IL"/>
          </a:p>
          <a:p>
            <a:pPr eaLnBrk="1" hangingPunct="1"/>
            <a:r>
              <a:rPr lang="en-US" altLang="he-IL"/>
              <a:t>Supported target architectures include:</a:t>
            </a:r>
          </a:p>
          <a:p>
            <a:pPr lvl="1" eaLnBrk="1" hangingPunct="1"/>
            <a:r>
              <a:rPr lang="en-US" altLang="he-IL"/>
              <a:t>x86 Standard Intel-based PC</a:t>
            </a:r>
          </a:p>
          <a:p>
            <a:pPr lvl="1" eaLnBrk="1" hangingPunct="1"/>
            <a:r>
              <a:rPr lang="en-US" altLang="he-IL"/>
              <a:t>ppc-604 RV755 board</a:t>
            </a:r>
          </a:p>
          <a:p>
            <a:pPr lvl="1" eaLnBrk="1" hangingPunct="1"/>
            <a:r>
              <a:rPr lang="en-US" altLang="he-IL"/>
              <a:t>ppc-85xx TAMAR board</a:t>
            </a:r>
          </a:p>
          <a:p>
            <a:pPr lvl="1" eaLnBrk="1" hangingPunct="1"/>
            <a:endParaRPr lang="en-US" altLang="he-I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23B05CCF-1F3E-4975-A179-0CEA76476D19}"/>
              </a:ext>
            </a:extLst>
          </p:cNvPr>
          <p:cNvSpPr>
            <a:spLocks noGrp="1" noChangeArrowheads="1"/>
          </p:cNvSpPr>
          <p:nvPr>
            <p:ph type="title"/>
          </p:nvPr>
        </p:nvSpPr>
        <p:spPr/>
        <p:txBody>
          <a:bodyPr/>
          <a:lstStyle/>
          <a:p>
            <a:pPr eaLnBrk="1" hangingPunct="1"/>
            <a:r>
              <a:rPr lang="en-US" altLang="he-IL"/>
              <a:t>Build Tools</a:t>
            </a:r>
          </a:p>
        </p:txBody>
      </p:sp>
      <p:sp>
        <p:nvSpPr>
          <p:cNvPr id="150531" name="Rectangle 3">
            <a:extLst>
              <a:ext uri="{FF2B5EF4-FFF2-40B4-BE49-F238E27FC236}">
                <a16:creationId xmlns:a16="http://schemas.microsoft.com/office/drawing/2014/main" id="{98A7BA46-6F82-433F-9224-1C5EE3B32B49}"/>
              </a:ext>
            </a:extLst>
          </p:cNvPr>
          <p:cNvSpPr>
            <a:spLocks noGrp="1" noChangeArrowheads="1"/>
          </p:cNvSpPr>
          <p:nvPr>
            <p:ph type="body" idx="1"/>
          </p:nvPr>
        </p:nvSpPr>
        <p:spPr/>
        <p:txBody>
          <a:bodyPr/>
          <a:lstStyle/>
          <a:p>
            <a:pPr eaLnBrk="1" hangingPunct="1"/>
            <a:endParaRPr lang="en-US" altLang="he-IL"/>
          </a:p>
          <a:p>
            <a:pPr eaLnBrk="1" hangingPunct="1">
              <a:buFontTx/>
              <a:buNone/>
            </a:pPr>
            <a:r>
              <a:rPr lang="en-US" altLang="he-IL"/>
              <a:t>Supported build tools include:</a:t>
            </a:r>
          </a:p>
          <a:p>
            <a:pPr eaLnBrk="1" hangingPunct="1"/>
            <a:r>
              <a:rPr lang="en-US" altLang="he-IL" i="1">
                <a:solidFill>
                  <a:srgbClr val="F8AA64"/>
                </a:solidFill>
              </a:rPr>
              <a:t>msc-12</a:t>
            </a:r>
            <a:r>
              <a:rPr lang="en-US" altLang="he-IL"/>
              <a:t> Microsoft C/C++ Compiler version 12.0 (i.e. Visual Studio 6)</a:t>
            </a:r>
          </a:p>
          <a:p>
            <a:pPr eaLnBrk="1" hangingPunct="1"/>
            <a:r>
              <a:rPr lang="en-US" altLang="he-IL" i="1">
                <a:solidFill>
                  <a:srgbClr val="F8AA64"/>
                </a:solidFill>
              </a:rPr>
              <a:t>diab-5.0</a:t>
            </a:r>
            <a:r>
              <a:rPr lang="en-US" altLang="he-IL"/>
              <a:t> Diab 5.0 (i.e. VxWorks 5.5, Tornado 2.2)</a:t>
            </a:r>
          </a:p>
          <a:p>
            <a:pPr eaLnBrk="1" hangingPunct="1"/>
            <a:r>
              <a:rPr lang="en-US" altLang="he-IL" i="1">
                <a:solidFill>
                  <a:srgbClr val="F8AA64"/>
                </a:solidFill>
              </a:rPr>
              <a:t>diab-5.4</a:t>
            </a:r>
            <a:r>
              <a:rPr lang="en-US" altLang="he-IL"/>
              <a:t> Diab 5.4 (i.e. VxWorks 6.3, Workbench 2.5)</a:t>
            </a:r>
          </a:p>
          <a:p>
            <a:pPr eaLnBrk="1" hangingPunct="1"/>
            <a:r>
              <a:rPr lang="en-US" altLang="he-IL" i="1">
                <a:solidFill>
                  <a:srgbClr val="F8AA64"/>
                </a:solidFill>
              </a:rPr>
              <a:t>diab-5.5</a:t>
            </a:r>
            <a:r>
              <a:rPr lang="en-US" altLang="he-IL"/>
              <a:t> Diab 5.5 (i.e. VxWorks 6.3, Workbench 2.6)</a:t>
            </a:r>
          </a:p>
          <a:p>
            <a:pPr eaLnBrk="1" hangingPunct="1"/>
            <a:r>
              <a:rPr lang="en-US" altLang="he-IL" i="1">
                <a:solidFill>
                  <a:srgbClr val="F8AA64"/>
                </a:solidFill>
              </a:rPr>
              <a:t>asn.1</a:t>
            </a:r>
            <a:r>
              <a:rPr lang="en-US" altLang="he-IL"/>
              <a:t> ASN.1 compiler</a:t>
            </a:r>
          </a:p>
          <a:p>
            <a:pPr eaLnBrk="1" hangingPunct="1"/>
            <a:endParaRPr lang="en-US" altLang="he-I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C761E6AF-6119-4814-BED1-142E0D072E7C}"/>
              </a:ext>
            </a:extLst>
          </p:cNvPr>
          <p:cNvSpPr>
            <a:spLocks noGrp="1" noChangeArrowheads="1"/>
          </p:cNvSpPr>
          <p:nvPr>
            <p:ph type="title"/>
          </p:nvPr>
        </p:nvSpPr>
        <p:spPr/>
        <p:txBody>
          <a:bodyPr/>
          <a:lstStyle/>
          <a:p>
            <a:pPr eaLnBrk="1" hangingPunct="1"/>
            <a:r>
              <a:rPr lang="en-US" altLang="he-IL"/>
              <a:t>More Development Tools</a:t>
            </a:r>
          </a:p>
        </p:txBody>
      </p:sp>
      <p:sp>
        <p:nvSpPr>
          <p:cNvPr id="152579" name="Rectangle 3">
            <a:extLst>
              <a:ext uri="{FF2B5EF4-FFF2-40B4-BE49-F238E27FC236}">
                <a16:creationId xmlns:a16="http://schemas.microsoft.com/office/drawing/2014/main" id="{6E0B92A6-4D47-4E9B-B276-03F0F6B09204}"/>
              </a:ext>
            </a:extLst>
          </p:cNvPr>
          <p:cNvSpPr>
            <a:spLocks noGrp="1" noChangeArrowheads="1"/>
          </p:cNvSpPr>
          <p:nvPr>
            <p:ph type="body" idx="1"/>
          </p:nvPr>
        </p:nvSpPr>
        <p:spPr/>
        <p:txBody>
          <a:bodyPr/>
          <a:lstStyle/>
          <a:p>
            <a:pPr eaLnBrk="1" hangingPunct="1"/>
            <a:r>
              <a:rPr lang="en-US" altLang="he-IL"/>
              <a:t>The tools that are not categorized as primary build tools, but may take part in the build process or provide useful information during development. </a:t>
            </a:r>
          </a:p>
          <a:p>
            <a:pPr eaLnBrk="1" hangingPunct="1"/>
            <a:r>
              <a:rPr lang="en-US" altLang="he-IL"/>
              <a:t>They are accessible through specification of a </a:t>
            </a:r>
            <a:r>
              <a:rPr lang="en-US" altLang="he-IL" b="1" i="1"/>
              <a:t>MAKE</a:t>
            </a:r>
            <a:r>
              <a:rPr lang="en-US" altLang="he-IL"/>
              <a:t> </a:t>
            </a:r>
            <a:r>
              <a:rPr lang="en-US" altLang="he-IL" b="1" i="1"/>
              <a:t>target</a:t>
            </a:r>
            <a:r>
              <a:rPr lang="en-US" altLang="he-IL"/>
              <a:t> or a </a:t>
            </a:r>
            <a:r>
              <a:rPr lang="en-US" altLang="he-IL" b="1" i="1"/>
              <a:t>MAKE variable</a:t>
            </a:r>
            <a:r>
              <a:rPr lang="en-US" altLang="he-IL"/>
              <a:t>.</a:t>
            </a:r>
          </a:p>
          <a:p>
            <a:pPr eaLnBrk="1" hangingPunct="1"/>
            <a:endParaRPr lang="en-US" altLang="he-IL"/>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87370AE-9A7D-4EE1-AB45-68D361544414}"/>
              </a:ext>
            </a:extLst>
          </p:cNvPr>
          <p:cNvSpPr>
            <a:spLocks noGrp="1" noChangeArrowheads="1"/>
          </p:cNvSpPr>
          <p:nvPr>
            <p:ph type="title"/>
          </p:nvPr>
        </p:nvSpPr>
        <p:spPr/>
        <p:txBody>
          <a:bodyPr/>
          <a:lstStyle/>
          <a:p>
            <a:pPr eaLnBrk="1" hangingPunct="1"/>
            <a:r>
              <a:rPr lang="en-US" altLang="he-IL"/>
              <a:t>Supported Tools</a:t>
            </a:r>
          </a:p>
        </p:txBody>
      </p:sp>
      <p:sp>
        <p:nvSpPr>
          <p:cNvPr id="154627" name="Rectangle 3">
            <a:extLst>
              <a:ext uri="{FF2B5EF4-FFF2-40B4-BE49-F238E27FC236}">
                <a16:creationId xmlns:a16="http://schemas.microsoft.com/office/drawing/2014/main" id="{3B78F99B-E1FE-404C-8574-19E168D20356}"/>
              </a:ext>
            </a:extLst>
          </p:cNvPr>
          <p:cNvSpPr>
            <a:spLocks noGrp="1" noChangeArrowheads="1"/>
          </p:cNvSpPr>
          <p:nvPr>
            <p:ph type="body" idx="1"/>
          </p:nvPr>
        </p:nvSpPr>
        <p:spPr/>
        <p:txBody>
          <a:bodyPr/>
          <a:lstStyle/>
          <a:p>
            <a:pPr eaLnBrk="1" hangingPunct="1"/>
            <a:r>
              <a:rPr lang="en-US" altLang="he-IL"/>
              <a:t>GNU CPP (C preprocessor)</a:t>
            </a:r>
          </a:p>
          <a:p>
            <a:pPr eaLnBrk="1" hangingPunct="1"/>
            <a:endParaRPr lang="en-US" altLang="he-IL"/>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2D261F69-3419-4FA7-AD2F-08E9EEDDDEE7}"/>
              </a:ext>
            </a:extLst>
          </p:cNvPr>
          <p:cNvSpPr>
            <a:spLocks noGrp="1" noChangeArrowheads="1"/>
          </p:cNvSpPr>
          <p:nvPr>
            <p:ph type="title"/>
          </p:nvPr>
        </p:nvSpPr>
        <p:spPr/>
        <p:txBody>
          <a:bodyPr/>
          <a:lstStyle/>
          <a:p>
            <a:pPr eaLnBrk="1" hangingPunct="1"/>
            <a:r>
              <a:rPr lang="en-US" altLang="he-IL"/>
              <a:t>Future Tool Support</a:t>
            </a:r>
          </a:p>
        </p:txBody>
      </p:sp>
      <p:sp>
        <p:nvSpPr>
          <p:cNvPr id="156675" name="Rectangle 3">
            <a:extLst>
              <a:ext uri="{FF2B5EF4-FFF2-40B4-BE49-F238E27FC236}">
                <a16:creationId xmlns:a16="http://schemas.microsoft.com/office/drawing/2014/main" id="{74AE8D32-F4A9-4107-A2FF-7853D3FA6B29}"/>
              </a:ext>
            </a:extLst>
          </p:cNvPr>
          <p:cNvSpPr>
            <a:spLocks noGrp="1" noChangeArrowheads="1"/>
          </p:cNvSpPr>
          <p:nvPr>
            <p:ph type="body" idx="1"/>
          </p:nvPr>
        </p:nvSpPr>
        <p:spPr/>
        <p:txBody>
          <a:bodyPr/>
          <a:lstStyle/>
          <a:p>
            <a:pPr eaLnBrk="1" hangingPunct="1">
              <a:buFontTx/>
              <a:buNone/>
            </a:pPr>
            <a:r>
              <a:rPr lang="en-US" altLang="he-IL"/>
              <a:t>Additional tools we plan to support:</a:t>
            </a:r>
          </a:p>
          <a:p>
            <a:pPr eaLnBrk="1" hangingPunct="1"/>
            <a:r>
              <a:rPr lang="en-US" altLang="he-IL"/>
              <a:t>PC-Lint</a:t>
            </a:r>
          </a:p>
          <a:p>
            <a:pPr eaLnBrk="1" hangingPunct="1"/>
            <a:r>
              <a:rPr lang="en-US" altLang="he-IL"/>
              <a:t>BoundsChecker, Insure++ (memory debugging tools for Windows)</a:t>
            </a:r>
          </a:p>
          <a:p>
            <a:pPr eaLnBrk="1" hangingPunct="1"/>
            <a:r>
              <a:rPr lang="en-US" altLang="he-IL"/>
              <a:t>BullseyeCoverage (coverage analysis tool)</a:t>
            </a:r>
          </a:p>
          <a:p>
            <a:pPr eaLnBrk="1" hangingPunct="1"/>
            <a:r>
              <a:rPr lang="en-US" altLang="he-IL"/>
              <a:t>ElectricFence, Valgrind (memory debugging tools for Linux)</a:t>
            </a:r>
          </a:p>
          <a:p>
            <a:pPr eaLnBrk="1" hangingPunct="1"/>
            <a:endParaRPr lang="en-US" altLang="he-IL"/>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a:extLst>
              <a:ext uri="{FF2B5EF4-FFF2-40B4-BE49-F238E27FC236}">
                <a16:creationId xmlns:a16="http://schemas.microsoft.com/office/drawing/2014/main" id="{1998CA56-0EB4-457E-A740-4AF99AA1B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Rectangle 3">
            <a:extLst>
              <a:ext uri="{FF2B5EF4-FFF2-40B4-BE49-F238E27FC236}">
                <a16:creationId xmlns:a16="http://schemas.microsoft.com/office/drawing/2014/main" id="{78A3F312-8154-4A7B-A8FD-F6C1BC52B2D1}"/>
              </a:ext>
            </a:extLst>
          </p:cNvPr>
          <p:cNvSpPr>
            <a:spLocks noGrp="1" noChangeArrowheads="1"/>
          </p:cNvSpPr>
          <p:nvPr>
            <p:ph type="ctrTitle"/>
          </p:nvPr>
        </p:nvSpPr>
        <p:spPr>
          <a:xfrm>
            <a:off x="2843213" y="2565400"/>
            <a:ext cx="5184775" cy="1470025"/>
          </a:xfrm>
        </p:spPr>
        <p:txBody>
          <a:bodyPr anchor="ctr"/>
          <a:lstStyle/>
          <a:p>
            <a:pPr algn="l" eaLnBrk="1" hangingPunct="1"/>
            <a:r>
              <a:rPr lang="fr-FR" altLang="he-IL" sz="3700"/>
              <a:t>Freemason</a:t>
            </a:r>
            <a:br>
              <a:rPr lang="fr-FR" altLang="he-IL" sz="3700"/>
            </a:br>
            <a:r>
              <a:rPr lang="fr-FR" altLang="he-IL" sz="3000">
                <a:solidFill>
                  <a:schemeClr val="bg2"/>
                </a:solidFill>
              </a:rPr>
              <a:t>T</a:t>
            </a:r>
            <a:r>
              <a:rPr lang="en-US" altLang="he-IL" sz="3000">
                <a:solidFill>
                  <a:schemeClr val="bg2"/>
                </a:solidFill>
              </a:rPr>
              <a:t>roubleshooting</a:t>
            </a:r>
          </a:p>
        </p:txBody>
      </p:sp>
      <p:sp>
        <p:nvSpPr>
          <p:cNvPr id="158724" name="Line 4">
            <a:extLst>
              <a:ext uri="{FF2B5EF4-FFF2-40B4-BE49-F238E27FC236}">
                <a16:creationId xmlns:a16="http://schemas.microsoft.com/office/drawing/2014/main" id="{900E6C9F-7A67-4FF4-8024-7CD35D7461A5}"/>
              </a:ext>
            </a:extLst>
          </p:cNvPr>
          <p:cNvSpPr>
            <a:spLocks noChangeShapeType="1"/>
          </p:cNvSpPr>
          <p:nvPr/>
        </p:nvSpPr>
        <p:spPr bwMode="auto">
          <a:xfrm>
            <a:off x="874713" y="39274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58725" name="Line 5">
            <a:extLst>
              <a:ext uri="{FF2B5EF4-FFF2-40B4-BE49-F238E27FC236}">
                <a16:creationId xmlns:a16="http://schemas.microsoft.com/office/drawing/2014/main" id="{652B4C81-7FB5-4AEC-A78A-AAEE1477A80D}"/>
              </a:ext>
            </a:extLst>
          </p:cNvPr>
          <p:cNvSpPr>
            <a:spLocks noChangeShapeType="1"/>
          </p:cNvSpPr>
          <p:nvPr/>
        </p:nvSpPr>
        <p:spPr bwMode="auto">
          <a:xfrm>
            <a:off x="874713" y="2708275"/>
            <a:ext cx="72009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A8831897-0115-4155-A4D1-FD18B214C544}"/>
              </a:ext>
            </a:extLst>
          </p:cNvPr>
          <p:cNvSpPr>
            <a:spLocks noGrp="1" noChangeArrowheads="1"/>
          </p:cNvSpPr>
          <p:nvPr>
            <p:ph type="title"/>
          </p:nvPr>
        </p:nvSpPr>
        <p:spPr/>
        <p:txBody>
          <a:bodyPr/>
          <a:lstStyle/>
          <a:p>
            <a:pPr eaLnBrk="1" hangingPunct="1"/>
            <a:endParaRPr lang="en-US" altLang="he-IL"/>
          </a:p>
        </p:txBody>
      </p:sp>
      <p:sp>
        <p:nvSpPr>
          <p:cNvPr id="160771" name="Rectangle 3">
            <a:extLst>
              <a:ext uri="{FF2B5EF4-FFF2-40B4-BE49-F238E27FC236}">
                <a16:creationId xmlns:a16="http://schemas.microsoft.com/office/drawing/2014/main" id="{7074279D-EF91-4894-9E48-0FC014BA99A7}"/>
              </a:ext>
            </a:extLst>
          </p:cNvPr>
          <p:cNvSpPr>
            <a:spLocks noGrp="1" noChangeArrowheads="1"/>
          </p:cNvSpPr>
          <p:nvPr>
            <p:ph type="body" idx="1"/>
          </p:nvPr>
        </p:nvSpPr>
        <p:spPr/>
        <p:txBody>
          <a:bodyPr/>
          <a:lstStyle/>
          <a:p>
            <a:pPr eaLnBrk="1" hangingPunct="1"/>
            <a:endParaRPr lang="en-US" altLang="he-I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7BBDDDAE-140F-47BC-BE8E-566BB7A65BD0}"/>
              </a:ext>
            </a:extLst>
          </p:cNvPr>
          <p:cNvSpPr>
            <a:spLocks noChangeArrowheads="1"/>
          </p:cNvSpPr>
          <p:nvPr/>
        </p:nvSpPr>
        <p:spPr bwMode="auto">
          <a:xfrm>
            <a:off x="5041900" y="2060575"/>
            <a:ext cx="3417888" cy="1511300"/>
          </a:xfrm>
          <a:prstGeom prst="rect">
            <a:avLst/>
          </a:prstGeom>
          <a:solidFill>
            <a:srgbClr val="5F5F5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he-IL">
              <a:solidFill>
                <a:schemeClr val="bg1"/>
              </a:solidFill>
            </a:endParaRPr>
          </a:p>
        </p:txBody>
      </p:sp>
      <p:sp>
        <p:nvSpPr>
          <p:cNvPr id="16387" name="Text Box 8">
            <a:extLst>
              <a:ext uri="{FF2B5EF4-FFF2-40B4-BE49-F238E27FC236}">
                <a16:creationId xmlns:a16="http://schemas.microsoft.com/office/drawing/2014/main" id="{F44B3159-C495-4025-AD97-E5E26924A201}"/>
              </a:ext>
            </a:extLst>
          </p:cNvPr>
          <p:cNvSpPr txBox="1">
            <a:spLocks noChangeArrowheads="1"/>
          </p:cNvSpPr>
          <p:nvPr/>
        </p:nvSpPr>
        <p:spPr bwMode="auto">
          <a:xfrm>
            <a:off x="5148263" y="2060575"/>
            <a:ext cx="31813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2000" b="1">
                <a:solidFill>
                  <a:schemeClr val="bg1"/>
                </a:solidFill>
              </a:rPr>
              <a:t>const char *foo() {</a:t>
            </a:r>
          </a:p>
          <a:p>
            <a:pPr rtl="0" eaLnBrk="1" hangingPunct="1"/>
            <a:r>
              <a:rPr lang="en-US" altLang="he-IL" sz="2000" b="1">
                <a:solidFill>
                  <a:schemeClr val="bg1"/>
                </a:solidFill>
              </a:rPr>
              <a:t>    return "Hello, World!";</a:t>
            </a:r>
          </a:p>
          <a:p>
            <a:pPr rtl="0" eaLnBrk="1" hangingPunct="1"/>
            <a:r>
              <a:rPr lang="en-US" altLang="he-IL" sz="2000" b="1">
                <a:solidFill>
                  <a:schemeClr val="bg1"/>
                </a:solidFill>
              </a:rPr>
              <a:t>}</a:t>
            </a:r>
          </a:p>
          <a:p>
            <a:pPr rtl="0" eaLnBrk="1" hangingPunct="1"/>
            <a:r>
              <a:rPr lang="en-US" altLang="he-IL" sz="2000" b="1">
                <a:solidFill>
                  <a:schemeClr val="bg1"/>
                </a:solidFill>
              </a:rPr>
              <a:t>	</a:t>
            </a:r>
          </a:p>
        </p:txBody>
      </p:sp>
      <p:sp>
        <p:nvSpPr>
          <p:cNvPr id="16388" name="Rectangle 2">
            <a:extLst>
              <a:ext uri="{FF2B5EF4-FFF2-40B4-BE49-F238E27FC236}">
                <a16:creationId xmlns:a16="http://schemas.microsoft.com/office/drawing/2014/main" id="{DAA4969E-59ED-49FD-A54B-C5141B28FEA5}"/>
              </a:ext>
            </a:extLst>
          </p:cNvPr>
          <p:cNvSpPr>
            <a:spLocks noGrp="1" noChangeArrowheads="1"/>
          </p:cNvSpPr>
          <p:nvPr>
            <p:ph type="title"/>
          </p:nvPr>
        </p:nvSpPr>
        <p:spPr/>
        <p:txBody>
          <a:bodyPr/>
          <a:lstStyle/>
          <a:p>
            <a:pPr eaLnBrk="1" hangingPunct="1"/>
            <a:r>
              <a:rPr lang="en-US" altLang="he-IL"/>
              <a:t>“Sample1” -  Source Code</a:t>
            </a:r>
          </a:p>
        </p:txBody>
      </p:sp>
      <p:sp>
        <p:nvSpPr>
          <p:cNvPr id="16389" name="Rectangle 3">
            <a:extLst>
              <a:ext uri="{FF2B5EF4-FFF2-40B4-BE49-F238E27FC236}">
                <a16:creationId xmlns:a16="http://schemas.microsoft.com/office/drawing/2014/main" id="{261E65CD-0491-44ED-AD99-09E9669050A8}"/>
              </a:ext>
            </a:extLst>
          </p:cNvPr>
          <p:cNvSpPr>
            <a:spLocks noGrp="1" noChangeArrowheads="1"/>
          </p:cNvSpPr>
          <p:nvPr>
            <p:ph type="body" idx="1"/>
          </p:nvPr>
        </p:nvSpPr>
        <p:spPr>
          <a:xfrm>
            <a:off x="5148263" y="3933825"/>
            <a:ext cx="1728787" cy="379413"/>
          </a:xfrm>
        </p:spPr>
        <p:txBody>
          <a:bodyPr/>
          <a:lstStyle/>
          <a:p>
            <a:pPr eaLnBrk="1" hangingPunct="1">
              <a:buFontTx/>
              <a:buNone/>
            </a:pPr>
            <a:r>
              <a:rPr lang="en-US" altLang="he-IL" sz="2000" b="1"/>
              <a:t>lib1/lib1.h</a:t>
            </a:r>
          </a:p>
        </p:txBody>
      </p:sp>
      <p:sp>
        <p:nvSpPr>
          <p:cNvPr id="16390" name="Rectangle 9">
            <a:extLst>
              <a:ext uri="{FF2B5EF4-FFF2-40B4-BE49-F238E27FC236}">
                <a16:creationId xmlns:a16="http://schemas.microsoft.com/office/drawing/2014/main" id="{3A4F5E89-9383-4A07-82D5-CDB35A4ED3BB}"/>
              </a:ext>
            </a:extLst>
          </p:cNvPr>
          <p:cNvSpPr>
            <a:spLocks noChangeArrowheads="1"/>
          </p:cNvSpPr>
          <p:nvPr/>
        </p:nvSpPr>
        <p:spPr bwMode="auto">
          <a:xfrm>
            <a:off x="5076825" y="4437063"/>
            <a:ext cx="3417888" cy="647700"/>
          </a:xfrm>
          <a:prstGeom prst="rect">
            <a:avLst/>
          </a:prstGeom>
          <a:solidFill>
            <a:srgbClr val="5F5F5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16391" name="Text Box 10">
            <a:extLst>
              <a:ext uri="{FF2B5EF4-FFF2-40B4-BE49-F238E27FC236}">
                <a16:creationId xmlns:a16="http://schemas.microsoft.com/office/drawing/2014/main" id="{5FF2A58A-5D07-4740-B438-6C228C7B3778}"/>
              </a:ext>
            </a:extLst>
          </p:cNvPr>
          <p:cNvSpPr txBox="1">
            <a:spLocks noChangeArrowheads="1"/>
          </p:cNvSpPr>
          <p:nvPr/>
        </p:nvSpPr>
        <p:spPr bwMode="auto">
          <a:xfrm>
            <a:off x="5148263" y="4545013"/>
            <a:ext cx="2284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2000" b="1">
                <a:solidFill>
                  <a:schemeClr val="bg1"/>
                </a:solidFill>
              </a:rPr>
              <a:t>const char *foo();</a:t>
            </a:r>
            <a:endParaRPr lang="en-US" altLang="he-IL" sz="2000" b="1"/>
          </a:p>
        </p:txBody>
      </p:sp>
      <p:sp>
        <p:nvSpPr>
          <p:cNvPr id="16392" name="Rectangle 4">
            <a:extLst>
              <a:ext uri="{FF2B5EF4-FFF2-40B4-BE49-F238E27FC236}">
                <a16:creationId xmlns:a16="http://schemas.microsoft.com/office/drawing/2014/main" id="{F709E4AA-832B-4323-9DED-24DED0EC77E1}"/>
              </a:ext>
            </a:extLst>
          </p:cNvPr>
          <p:cNvSpPr>
            <a:spLocks noChangeArrowheads="1"/>
          </p:cNvSpPr>
          <p:nvPr/>
        </p:nvSpPr>
        <p:spPr bwMode="auto">
          <a:xfrm>
            <a:off x="611188" y="2060575"/>
            <a:ext cx="3624262" cy="3024188"/>
          </a:xfrm>
          <a:prstGeom prst="rect">
            <a:avLst/>
          </a:prstGeom>
          <a:solidFill>
            <a:srgbClr val="5F5F5F"/>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16393" name="Text Box 5">
            <a:extLst>
              <a:ext uri="{FF2B5EF4-FFF2-40B4-BE49-F238E27FC236}">
                <a16:creationId xmlns:a16="http://schemas.microsoft.com/office/drawing/2014/main" id="{C1E60F4F-6081-4960-B6D1-2996E68201A2}"/>
              </a:ext>
            </a:extLst>
          </p:cNvPr>
          <p:cNvSpPr txBox="1">
            <a:spLocks noChangeArrowheads="1"/>
          </p:cNvSpPr>
          <p:nvPr/>
        </p:nvSpPr>
        <p:spPr bwMode="auto">
          <a:xfrm>
            <a:off x="611188" y="2133600"/>
            <a:ext cx="3529012"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r>
              <a:rPr lang="en-US" altLang="he-IL" sz="2000" b="1">
                <a:solidFill>
                  <a:schemeClr val="bg1"/>
                </a:solidFill>
              </a:rPr>
              <a:t>#include "lib1/lib1.h"</a:t>
            </a:r>
          </a:p>
          <a:p>
            <a:pPr rtl="0" eaLnBrk="1" hangingPunct="1"/>
            <a:r>
              <a:rPr lang="en-US" altLang="he-IL" sz="2000" b="1">
                <a:solidFill>
                  <a:schemeClr val="bg1"/>
                </a:solidFill>
              </a:rPr>
              <a:t>#include &lt;stdio.h&gt;</a:t>
            </a:r>
          </a:p>
          <a:p>
            <a:pPr rtl="0" eaLnBrk="1" hangingPunct="1"/>
            <a:endParaRPr lang="en-US" altLang="he-IL" sz="2000" b="1">
              <a:solidFill>
                <a:srgbClr val="5F5F5F"/>
              </a:solidFill>
            </a:endParaRPr>
          </a:p>
          <a:p>
            <a:pPr rtl="0" eaLnBrk="1" hangingPunct="1"/>
            <a:r>
              <a:rPr lang="en-US" altLang="he-IL" sz="2000" b="1">
                <a:solidFill>
                  <a:schemeClr val="bg1"/>
                </a:solidFill>
              </a:rPr>
              <a:t>int main() {</a:t>
            </a:r>
          </a:p>
          <a:p>
            <a:pPr rtl="0" eaLnBrk="1" hangingPunct="1"/>
            <a:r>
              <a:rPr lang="en-US" altLang="he-IL" sz="2000" b="1">
                <a:solidFill>
                  <a:srgbClr val="5F5F5F"/>
                </a:solidFill>
              </a:rPr>
              <a:t>    </a:t>
            </a:r>
            <a:r>
              <a:rPr lang="en-US" altLang="he-IL" sz="2000" b="1">
                <a:solidFill>
                  <a:schemeClr val="bg1"/>
                </a:solidFill>
              </a:rPr>
              <a:t>printf("%s\n", foo());</a:t>
            </a:r>
          </a:p>
          <a:p>
            <a:pPr rtl="0" eaLnBrk="1" hangingPunct="1"/>
            <a:r>
              <a:rPr lang="en-US" altLang="he-IL" sz="2000" b="1">
                <a:solidFill>
                  <a:srgbClr val="5F5F5F"/>
                </a:solidFill>
              </a:rPr>
              <a:t>    </a:t>
            </a:r>
            <a:r>
              <a:rPr lang="en-US" altLang="he-IL" sz="2000" b="1">
                <a:solidFill>
                  <a:schemeClr val="bg1"/>
                </a:solidFill>
              </a:rPr>
              <a:t>return 0;</a:t>
            </a:r>
          </a:p>
          <a:p>
            <a:pPr rtl="0" eaLnBrk="1" hangingPunct="1"/>
            <a:r>
              <a:rPr lang="en-US" altLang="he-IL" sz="2000" b="1">
                <a:solidFill>
                  <a:schemeClr val="bg1"/>
                </a:solidFill>
              </a:rPr>
              <a:t>}</a:t>
            </a:r>
          </a:p>
        </p:txBody>
      </p:sp>
      <p:sp>
        <p:nvSpPr>
          <p:cNvPr id="16394" name="Text Box 11">
            <a:extLst>
              <a:ext uri="{FF2B5EF4-FFF2-40B4-BE49-F238E27FC236}">
                <a16:creationId xmlns:a16="http://schemas.microsoft.com/office/drawing/2014/main" id="{D79B5537-A695-4B93-ABBB-42EAA6158263}"/>
              </a:ext>
            </a:extLst>
          </p:cNvPr>
          <p:cNvSpPr txBox="1">
            <a:spLocks noChangeArrowheads="1"/>
          </p:cNvSpPr>
          <p:nvPr/>
        </p:nvSpPr>
        <p:spPr bwMode="auto">
          <a:xfrm>
            <a:off x="666750" y="1557338"/>
            <a:ext cx="19605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lnSpc>
                <a:spcPct val="80000"/>
              </a:lnSpc>
              <a:spcBef>
                <a:spcPct val="20000"/>
              </a:spcBef>
              <a:buSzPct val="120000"/>
            </a:pPr>
            <a:r>
              <a:rPr lang="en-US" altLang="he-IL" sz="2000" b="1">
                <a:solidFill>
                  <a:srgbClr val="5F5F5F"/>
                </a:solidFill>
              </a:rPr>
              <a:t>test1/test1.cpp</a:t>
            </a:r>
            <a:endParaRPr lang="en-US" altLang="he-IL" sz="2000" b="1"/>
          </a:p>
        </p:txBody>
      </p:sp>
      <p:sp>
        <p:nvSpPr>
          <p:cNvPr id="16395" name="Text Box 13">
            <a:extLst>
              <a:ext uri="{FF2B5EF4-FFF2-40B4-BE49-F238E27FC236}">
                <a16:creationId xmlns:a16="http://schemas.microsoft.com/office/drawing/2014/main" id="{0A07DABA-532D-4E83-8BD6-DB91B3AD40EB}"/>
              </a:ext>
            </a:extLst>
          </p:cNvPr>
          <p:cNvSpPr txBox="1">
            <a:spLocks noChangeArrowheads="1"/>
          </p:cNvSpPr>
          <p:nvPr/>
        </p:nvSpPr>
        <p:spPr bwMode="auto">
          <a:xfrm>
            <a:off x="5106988" y="1558925"/>
            <a:ext cx="1697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eaLnBrk="1" hangingPunct="1">
              <a:spcBef>
                <a:spcPct val="20000"/>
              </a:spcBef>
              <a:buSzPct val="120000"/>
            </a:pPr>
            <a:r>
              <a:rPr lang="en-US" altLang="he-IL" sz="2000" b="1">
                <a:latin typeface="Trebuchet MS" panose="020B0603020202020204" pitchFamily="34" charset="0"/>
              </a:rPr>
              <a:t>lib1/lib1.cpp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4C2115C-5C22-41F7-A2A1-D838B8BC70E8}"/>
              </a:ext>
            </a:extLst>
          </p:cNvPr>
          <p:cNvSpPr>
            <a:spLocks noChangeArrowheads="1"/>
          </p:cNvSpPr>
          <p:nvPr/>
        </p:nvSpPr>
        <p:spPr bwMode="auto">
          <a:xfrm>
            <a:off x="179388" y="1341438"/>
            <a:ext cx="8785225" cy="496728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e-IL" altLang="he-IL"/>
          </a:p>
        </p:txBody>
      </p:sp>
      <p:sp>
        <p:nvSpPr>
          <p:cNvPr id="18435" name="Rectangle 3">
            <a:extLst>
              <a:ext uri="{FF2B5EF4-FFF2-40B4-BE49-F238E27FC236}">
                <a16:creationId xmlns:a16="http://schemas.microsoft.com/office/drawing/2014/main" id="{4A6CA6FD-D0DE-4E9A-B3B9-23A624378957}"/>
              </a:ext>
            </a:extLst>
          </p:cNvPr>
          <p:cNvSpPr>
            <a:spLocks noGrp="1" noChangeArrowheads="1"/>
          </p:cNvSpPr>
          <p:nvPr>
            <p:ph type="title"/>
          </p:nvPr>
        </p:nvSpPr>
        <p:spPr/>
        <p:txBody>
          <a:bodyPr/>
          <a:lstStyle/>
          <a:p>
            <a:pPr eaLnBrk="1" hangingPunct="1"/>
            <a:r>
              <a:rPr lang="en-US" altLang="he-IL"/>
              <a:t>Simple Project: “Sample1”</a:t>
            </a:r>
          </a:p>
        </p:txBody>
      </p:sp>
      <p:sp>
        <p:nvSpPr>
          <p:cNvPr id="18436" name="Rectangle 4">
            <a:extLst>
              <a:ext uri="{FF2B5EF4-FFF2-40B4-BE49-F238E27FC236}">
                <a16:creationId xmlns:a16="http://schemas.microsoft.com/office/drawing/2014/main" id="{23028D98-7FA6-4EED-8D60-0F68685967CC}"/>
              </a:ext>
            </a:extLst>
          </p:cNvPr>
          <p:cNvSpPr>
            <a:spLocks noChangeArrowheads="1"/>
          </p:cNvSpPr>
          <p:nvPr/>
        </p:nvSpPr>
        <p:spPr bwMode="auto">
          <a:xfrm>
            <a:off x="3560763" y="170021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sample1</a:t>
            </a:r>
          </a:p>
        </p:txBody>
      </p:sp>
      <p:sp>
        <p:nvSpPr>
          <p:cNvPr id="18437" name="Rectangle 5">
            <a:extLst>
              <a:ext uri="{FF2B5EF4-FFF2-40B4-BE49-F238E27FC236}">
                <a16:creationId xmlns:a16="http://schemas.microsoft.com/office/drawing/2014/main" id="{78EA1A8E-B09B-423D-909A-89D645738896}"/>
              </a:ext>
            </a:extLst>
          </p:cNvPr>
          <p:cNvSpPr>
            <a:spLocks noChangeArrowheads="1"/>
          </p:cNvSpPr>
          <p:nvPr/>
        </p:nvSpPr>
        <p:spPr bwMode="auto">
          <a:xfrm>
            <a:off x="6010275"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lib.h</a:t>
            </a:r>
          </a:p>
        </p:txBody>
      </p:sp>
      <p:sp>
        <p:nvSpPr>
          <p:cNvPr id="18438" name="Rectangle 6">
            <a:extLst>
              <a:ext uri="{FF2B5EF4-FFF2-40B4-BE49-F238E27FC236}">
                <a16:creationId xmlns:a16="http://schemas.microsoft.com/office/drawing/2014/main" id="{5B844056-E66C-4DD2-8422-7B74B99D7539}"/>
              </a:ext>
            </a:extLst>
          </p:cNvPr>
          <p:cNvSpPr>
            <a:spLocks noChangeArrowheads="1"/>
          </p:cNvSpPr>
          <p:nvPr/>
        </p:nvSpPr>
        <p:spPr bwMode="auto">
          <a:xfrm>
            <a:off x="7594600" y="5084763"/>
            <a:ext cx="1225550" cy="10080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makefile</a:t>
            </a:r>
          </a:p>
        </p:txBody>
      </p:sp>
      <p:sp>
        <p:nvSpPr>
          <p:cNvPr id="18439" name="Rectangle 7">
            <a:extLst>
              <a:ext uri="{FF2B5EF4-FFF2-40B4-BE49-F238E27FC236}">
                <a16:creationId xmlns:a16="http://schemas.microsoft.com/office/drawing/2014/main" id="{FE084ADD-87BB-4741-8E8E-52A13D638049}"/>
              </a:ext>
            </a:extLst>
          </p:cNvPr>
          <p:cNvSpPr>
            <a:spLocks noChangeArrowheads="1"/>
          </p:cNvSpPr>
          <p:nvPr/>
        </p:nvSpPr>
        <p:spPr bwMode="auto">
          <a:xfrm>
            <a:off x="6010275" y="3500438"/>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lib1</a:t>
            </a:r>
          </a:p>
        </p:txBody>
      </p:sp>
      <p:sp>
        <p:nvSpPr>
          <p:cNvPr id="18440" name="Rectangle 8">
            <a:extLst>
              <a:ext uri="{FF2B5EF4-FFF2-40B4-BE49-F238E27FC236}">
                <a16:creationId xmlns:a16="http://schemas.microsoft.com/office/drawing/2014/main" id="{DB0FCF75-6497-41AB-8D9D-83AB0371BB82}"/>
              </a:ext>
            </a:extLst>
          </p:cNvPr>
          <p:cNvSpPr>
            <a:spLocks noChangeArrowheads="1"/>
          </p:cNvSpPr>
          <p:nvPr/>
        </p:nvSpPr>
        <p:spPr bwMode="auto">
          <a:xfrm>
            <a:off x="1041400" y="3500438"/>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test1</a:t>
            </a:r>
          </a:p>
        </p:txBody>
      </p:sp>
      <p:sp>
        <p:nvSpPr>
          <p:cNvPr id="18441" name="Rectangle 9">
            <a:extLst>
              <a:ext uri="{FF2B5EF4-FFF2-40B4-BE49-F238E27FC236}">
                <a16:creationId xmlns:a16="http://schemas.microsoft.com/office/drawing/2014/main" id="{07E18757-4DA1-4B0F-AA2D-D0FEF9442436}"/>
              </a:ext>
            </a:extLst>
          </p:cNvPr>
          <p:cNvSpPr>
            <a:spLocks noChangeArrowheads="1"/>
          </p:cNvSpPr>
          <p:nvPr/>
        </p:nvSpPr>
        <p:spPr bwMode="auto">
          <a:xfrm>
            <a:off x="323850"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test1.cpp</a:t>
            </a:r>
          </a:p>
        </p:txBody>
      </p:sp>
      <p:sp>
        <p:nvSpPr>
          <p:cNvPr id="18442" name="Line 10">
            <a:extLst>
              <a:ext uri="{FF2B5EF4-FFF2-40B4-BE49-F238E27FC236}">
                <a16:creationId xmlns:a16="http://schemas.microsoft.com/office/drawing/2014/main" id="{02044159-8C8C-4DE3-A0B4-0373F527DAF6}"/>
              </a:ext>
            </a:extLst>
          </p:cNvPr>
          <p:cNvSpPr>
            <a:spLocks noChangeShapeType="1"/>
          </p:cNvSpPr>
          <p:nvPr/>
        </p:nvSpPr>
        <p:spPr bwMode="auto">
          <a:xfrm flipH="1">
            <a:off x="5219700" y="4508500"/>
            <a:ext cx="1368425" cy="576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43" name="Line 11">
            <a:extLst>
              <a:ext uri="{FF2B5EF4-FFF2-40B4-BE49-F238E27FC236}">
                <a16:creationId xmlns:a16="http://schemas.microsoft.com/office/drawing/2014/main" id="{5F7E5962-4135-497C-B7CB-452864E587CF}"/>
              </a:ext>
            </a:extLst>
          </p:cNvPr>
          <p:cNvSpPr>
            <a:spLocks noChangeShapeType="1"/>
          </p:cNvSpPr>
          <p:nvPr/>
        </p:nvSpPr>
        <p:spPr bwMode="auto">
          <a:xfrm>
            <a:off x="6588125" y="4508500"/>
            <a:ext cx="1295400" cy="576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44" name="Line 13">
            <a:extLst>
              <a:ext uri="{FF2B5EF4-FFF2-40B4-BE49-F238E27FC236}">
                <a16:creationId xmlns:a16="http://schemas.microsoft.com/office/drawing/2014/main" id="{87A28818-A3FF-4168-B03F-3C04BCE9CE9A}"/>
              </a:ext>
            </a:extLst>
          </p:cNvPr>
          <p:cNvSpPr>
            <a:spLocks noChangeShapeType="1"/>
          </p:cNvSpPr>
          <p:nvPr/>
        </p:nvSpPr>
        <p:spPr bwMode="auto">
          <a:xfrm flipH="1">
            <a:off x="1619250" y="2708275"/>
            <a:ext cx="2592388" cy="792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45" name="Line 14">
            <a:extLst>
              <a:ext uri="{FF2B5EF4-FFF2-40B4-BE49-F238E27FC236}">
                <a16:creationId xmlns:a16="http://schemas.microsoft.com/office/drawing/2014/main" id="{85B0136B-9121-4E3D-A71A-E9202D47015D}"/>
              </a:ext>
            </a:extLst>
          </p:cNvPr>
          <p:cNvSpPr>
            <a:spLocks noChangeShapeType="1"/>
          </p:cNvSpPr>
          <p:nvPr/>
        </p:nvSpPr>
        <p:spPr bwMode="auto">
          <a:xfrm>
            <a:off x="4211638" y="2708275"/>
            <a:ext cx="2376487" cy="7921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46" name="Rectangle 15">
            <a:extLst>
              <a:ext uri="{FF2B5EF4-FFF2-40B4-BE49-F238E27FC236}">
                <a16:creationId xmlns:a16="http://schemas.microsoft.com/office/drawing/2014/main" id="{1348E51A-6EBA-4317-A845-CCF9630868C5}"/>
              </a:ext>
            </a:extLst>
          </p:cNvPr>
          <p:cNvSpPr>
            <a:spLocks noChangeArrowheads="1"/>
          </p:cNvSpPr>
          <p:nvPr/>
        </p:nvSpPr>
        <p:spPr bwMode="auto">
          <a:xfrm>
            <a:off x="4356100" y="5084763"/>
            <a:ext cx="1225550" cy="1008062"/>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lib1.cpp</a:t>
            </a:r>
          </a:p>
        </p:txBody>
      </p:sp>
      <p:sp>
        <p:nvSpPr>
          <p:cNvPr id="18447" name="Line 16">
            <a:extLst>
              <a:ext uri="{FF2B5EF4-FFF2-40B4-BE49-F238E27FC236}">
                <a16:creationId xmlns:a16="http://schemas.microsoft.com/office/drawing/2014/main" id="{33D2588F-04E9-4BDC-9235-3886C209086B}"/>
              </a:ext>
            </a:extLst>
          </p:cNvPr>
          <p:cNvSpPr>
            <a:spLocks noChangeShapeType="1"/>
          </p:cNvSpPr>
          <p:nvPr/>
        </p:nvSpPr>
        <p:spPr bwMode="auto">
          <a:xfrm>
            <a:off x="6588125" y="4508500"/>
            <a:ext cx="0" cy="576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48" name="Rectangle 17">
            <a:extLst>
              <a:ext uri="{FF2B5EF4-FFF2-40B4-BE49-F238E27FC236}">
                <a16:creationId xmlns:a16="http://schemas.microsoft.com/office/drawing/2014/main" id="{8BD7D1BB-6648-498B-9FA4-DF9E5466278B}"/>
              </a:ext>
            </a:extLst>
          </p:cNvPr>
          <p:cNvSpPr>
            <a:spLocks noChangeArrowheads="1"/>
          </p:cNvSpPr>
          <p:nvPr/>
        </p:nvSpPr>
        <p:spPr bwMode="auto">
          <a:xfrm>
            <a:off x="1762125" y="5084763"/>
            <a:ext cx="1225550" cy="10080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rtl="1">
              <a:defRPr>
                <a:solidFill>
                  <a:schemeClr val="tx1"/>
                </a:solidFill>
                <a:latin typeface="Arial" panose="020B0604020202020204" pitchFamily="34" charset="0"/>
                <a:cs typeface="Arial" panose="020B0604020202020204" pitchFamily="34" charset="0"/>
              </a:defRPr>
            </a:lvl1pPr>
            <a:lvl2pPr marL="742950" indent="-285750" rtl="1">
              <a:defRPr>
                <a:solidFill>
                  <a:schemeClr val="tx1"/>
                </a:solidFill>
                <a:latin typeface="Arial" panose="020B0604020202020204" pitchFamily="34" charset="0"/>
                <a:cs typeface="Arial" panose="020B0604020202020204" pitchFamily="34" charset="0"/>
              </a:defRPr>
            </a:lvl2pPr>
            <a:lvl3pPr marL="1143000" indent="-228600" rtl="1">
              <a:defRPr>
                <a:solidFill>
                  <a:schemeClr val="tx1"/>
                </a:solidFill>
                <a:latin typeface="Arial" panose="020B0604020202020204" pitchFamily="34" charset="0"/>
                <a:cs typeface="Arial" panose="020B0604020202020204" pitchFamily="34" charset="0"/>
              </a:defRPr>
            </a:lvl3pPr>
            <a:lvl4pPr marL="1600200" indent="-228600" rtl="1">
              <a:defRPr>
                <a:solidFill>
                  <a:schemeClr val="tx1"/>
                </a:solidFill>
                <a:latin typeface="Arial" panose="020B0604020202020204" pitchFamily="34" charset="0"/>
                <a:cs typeface="Arial" panose="020B0604020202020204" pitchFamily="34" charset="0"/>
              </a:defRPr>
            </a:lvl4pPr>
            <a:lvl5pPr marL="2057400" indent="-228600" rtl="1">
              <a:defRPr>
                <a:solidFill>
                  <a:schemeClr val="tx1"/>
                </a:solidFill>
                <a:latin typeface="Arial" panose="020B060402020202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t>makefile</a:t>
            </a:r>
          </a:p>
        </p:txBody>
      </p:sp>
      <p:sp>
        <p:nvSpPr>
          <p:cNvPr id="18449" name="Line 18">
            <a:extLst>
              <a:ext uri="{FF2B5EF4-FFF2-40B4-BE49-F238E27FC236}">
                <a16:creationId xmlns:a16="http://schemas.microsoft.com/office/drawing/2014/main" id="{62844C2F-9CBB-42B5-ABF1-5DE82C8BE76F}"/>
              </a:ext>
            </a:extLst>
          </p:cNvPr>
          <p:cNvSpPr>
            <a:spLocks noChangeShapeType="1"/>
          </p:cNvSpPr>
          <p:nvPr/>
        </p:nvSpPr>
        <p:spPr bwMode="auto">
          <a:xfrm flipH="1">
            <a:off x="900113" y="4508500"/>
            <a:ext cx="720725" cy="576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450" name="Line 19">
            <a:extLst>
              <a:ext uri="{FF2B5EF4-FFF2-40B4-BE49-F238E27FC236}">
                <a16:creationId xmlns:a16="http://schemas.microsoft.com/office/drawing/2014/main" id="{7C0D8A88-CD3C-4569-84C6-2B5320568FDE}"/>
              </a:ext>
            </a:extLst>
          </p:cNvPr>
          <p:cNvSpPr>
            <a:spLocks noChangeShapeType="1"/>
          </p:cNvSpPr>
          <p:nvPr/>
        </p:nvSpPr>
        <p:spPr bwMode="auto">
          <a:xfrm>
            <a:off x="1620838" y="4508500"/>
            <a:ext cx="792162" cy="576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Tree>
  </p:cSld>
  <p:clrMapOvr>
    <a:masterClrMapping/>
  </p:clrMapOvr>
</p:sld>
</file>

<file path=ppt/theme/theme1.xml><?xml version="1.0" encoding="utf-8"?>
<a:theme xmlns:a="http://schemas.openxmlformats.org/drawingml/2006/main" name="עיצוב ברירת מחדל">
  <a:themeElements>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עיצוב ברירת מחדל">
      <a:majorFont>
        <a:latin typeface="Trebuchet MS"/>
        <a:ea typeface=""/>
        <a:cs typeface="Arial"/>
      </a:majorFont>
      <a:minorFont>
        <a:latin typeface="Trebuchet M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1" eaLnBrk="1" fontAlgn="base" latinLnBrk="0" hangingPunct="1">
          <a:lnSpc>
            <a:spcPct val="100000"/>
          </a:lnSpc>
          <a:spcBef>
            <a:spcPct val="0"/>
          </a:spcBef>
          <a:spcAft>
            <a:spcPct val="0"/>
          </a:spcAft>
          <a:buClrTx/>
          <a:buSzTx/>
          <a:buFontTx/>
          <a:buNone/>
          <a:tabLst/>
          <a:defRPr kumimoji="0" lang="he-IL" altLang="he-IL"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1" eaLnBrk="1" fontAlgn="base" latinLnBrk="0" hangingPunct="1">
          <a:lnSpc>
            <a:spcPct val="100000"/>
          </a:lnSpc>
          <a:spcBef>
            <a:spcPct val="0"/>
          </a:spcBef>
          <a:spcAft>
            <a:spcPct val="0"/>
          </a:spcAft>
          <a:buClrTx/>
          <a:buSzTx/>
          <a:buFontTx/>
          <a:buNone/>
          <a:tabLst/>
          <a:defRPr kumimoji="0" lang="he-IL" altLang="he-IL"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עיצוב ברירת מחדל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עיצוב ברירת מחדל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עיצוב ברירת מחדל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עיצוב ברירת מחדל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עיצוב ברירת מחדל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עיצוב ברירת מחדל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עיצוב ברירת מחדל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עיצוב ברירת מחדל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11800</TotalTime>
  <Words>8159</Words>
  <Application>Microsoft Office PowerPoint</Application>
  <PresentationFormat>On-screen Show (4:3)</PresentationFormat>
  <Paragraphs>1360</Paragraphs>
  <Slides>79</Slides>
  <Notes>77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Trebuchet MS</vt:lpstr>
      <vt:lpstr>Consolas</vt:lpstr>
      <vt:lpstr>Courier New</vt:lpstr>
      <vt:lpstr>עיצוב ברירת מחדל</vt:lpstr>
      <vt:lpstr>The Freemson Build System Version 4.0</vt:lpstr>
      <vt:lpstr>Title- Limited to 50 Characters/Line Can Also Extend to a Second Line When</vt:lpstr>
      <vt:lpstr>Freemason Overview</vt:lpstr>
      <vt:lpstr>The Freemason – What is it?</vt:lpstr>
      <vt:lpstr>Freemason Architecture</vt:lpstr>
      <vt:lpstr>Freemason By Example</vt:lpstr>
      <vt:lpstr>Simple Project: “Sample1”</vt:lpstr>
      <vt:lpstr>“Sample1” -  Source Code</vt:lpstr>
      <vt:lpstr>Simple Project: “Sample1”</vt:lpstr>
      <vt:lpstr>Example2 – Simple Project with Makefile</vt:lpstr>
      <vt:lpstr>Example2 – Simple Project with Makefile</vt:lpstr>
      <vt:lpstr>Compiling for Windows</vt:lpstr>
      <vt:lpstr>Freemason Compilation Command</vt:lpstr>
      <vt:lpstr>Getting Help: mk help</vt:lpstr>
      <vt:lpstr>sample1/lib1 Windows Compilation</vt:lpstr>
      <vt:lpstr>sample1/test1 Windows Compilation</vt:lpstr>
      <vt:lpstr>Compilation Errors</vt:lpstr>
      <vt:lpstr>Sample1 Module Dependencies</vt:lpstr>
      <vt:lpstr>Module Interface and Dependencies Specification</vt:lpstr>
      <vt:lpstr>Recompiling sample1/test1</vt:lpstr>
      <vt:lpstr>Sample1 Project After Windows Compilation</vt:lpstr>
      <vt:lpstr>Summary – Compiling for Windows</vt:lpstr>
      <vt:lpstr>Summary – Compiling for Windows (cont.)</vt:lpstr>
      <vt:lpstr>Compiling for VxWorks</vt:lpstr>
      <vt:lpstr>Compiling for WxWorks</vt:lpstr>
      <vt:lpstr>Sample1 project after VxWorks compilation</vt:lpstr>
      <vt:lpstr>Adding GUI Element</vt:lpstr>
      <vt:lpstr>Adding a GUI Element to the Application</vt:lpstr>
      <vt:lpstr>Lib1 Goes Dynamic</vt:lpstr>
      <vt:lpstr>Lib1 as a DLL (1)</vt:lpstr>
      <vt:lpstr>Lib1 as a DLL (2)</vt:lpstr>
      <vt:lpstr>Lib1 Freemason Files</vt:lpstr>
      <vt:lpstr>Build of Sample1 With Lib1 as a DLL</vt:lpstr>
      <vt:lpstr>Running Test1 with Lib1 as a DLL</vt:lpstr>
      <vt:lpstr>Sample1 Project With Lib1 as DLL</vt:lpstr>
      <vt:lpstr>Adding A New Module</vt:lpstr>
      <vt:lpstr>String Module (1)</vt:lpstr>
      <vt:lpstr>String Module (2)</vt:lpstr>
      <vt:lpstr>lib1 With Strings</vt:lpstr>
      <vt:lpstr>Link Diagrams</vt:lpstr>
      <vt:lpstr>test1 Module Diffusion</vt:lpstr>
      <vt:lpstr>test1 Dependencies and Diffusion Report</vt:lpstr>
      <vt:lpstr>Freemason Architecture</vt:lpstr>
      <vt:lpstr>The Freemason – How does It Work?</vt:lpstr>
      <vt:lpstr>The Freemason – Targets</vt:lpstr>
      <vt:lpstr>The Freemason – Module Dependencies</vt:lpstr>
      <vt:lpstr>Module Dependencies</vt:lpstr>
      <vt:lpstr>Freemason Architecture</vt:lpstr>
      <vt:lpstr>Freemason Architecture - Framework</vt:lpstr>
      <vt:lpstr>View</vt:lpstr>
      <vt:lpstr>Repository</vt:lpstr>
      <vt:lpstr>GNU Make</vt:lpstr>
      <vt:lpstr>Modules</vt:lpstr>
      <vt:lpstr>Module Dependencies</vt:lpstr>
      <vt:lpstr>Environment Variables</vt:lpstr>
      <vt:lpstr>Freemason Procedures</vt:lpstr>
      <vt:lpstr>Installation</vt:lpstr>
      <vt:lpstr>Interaction</vt:lpstr>
      <vt:lpstr>Interaction – Basic Examples (1)</vt:lpstr>
      <vt:lpstr>Interaction – Basic Examples (2)</vt:lpstr>
      <vt:lpstr>Modules</vt:lpstr>
      <vt:lpstr>Product Configuration</vt:lpstr>
      <vt:lpstr>Target Operating System Configuration</vt:lpstr>
      <vt:lpstr>Target Platform Configuration</vt:lpstr>
      <vt:lpstr>Builder Host</vt:lpstr>
      <vt:lpstr>The Repository</vt:lpstr>
      <vt:lpstr>Modules Revisited</vt:lpstr>
      <vt:lpstr>C/C++ Preprocessing Facilities</vt:lpstr>
      <vt:lpstr>Freemason Chapter Heading - TBD</vt:lpstr>
      <vt:lpstr>Make Targets</vt:lpstr>
      <vt:lpstr>Variables</vt:lpstr>
      <vt:lpstr>Useful MAKE options</vt:lpstr>
      <vt:lpstr>Target Architectures</vt:lpstr>
      <vt:lpstr>Build Tools</vt:lpstr>
      <vt:lpstr>More Development Tools</vt:lpstr>
      <vt:lpstr>Supported Tools</vt:lpstr>
      <vt:lpstr>Future Tool Support</vt:lpstr>
      <vt:lpstr>Freemason Troubleshooting</vt:lpstr>
      <vt:lpstr>PowerPoint Presentation</vt:lpstr>
    </vt:vector>
  </TitlesOfParts>
  <Compan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Freemason</dc:title>
  <dc:creator>RE</dc:creator>
  <cp:lastModifiedBy>Rafi</cp:lastModifiedBy>
  <cp:revision>89</cp:revision>
  <dcterms:created xsi:type="dcterms:W3CDTF">2006-12-28T10:13:48Z</dcterms:created>
  <dcterms:modified xsi:type="dcterms:W3CDTF">2025-05-22T16:55:18Z</dcterms:modified>
</cp:coreProperties>
</file>